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1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143"/>
            <a:ext cx="12188952" cy="684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56456" y="2245867"/>
            <a:ext cx="447992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21144" y="911110"/>
            <a:ext cx="688340" cy="5711190"/>
          </a:xfrm>
          <a:custGeom>
            <a:avLst/>
            <a:gdLst/>
            <a:ahLst/>
            <a:cxnLst/>
            <a:rect l="l" t="t" r="r" b="b"/>
            <a:pathLst>
              <a:path w="688340" h="5711190">
                <a:moveTo>
                  <a:pt x="687753" y="0"/>
                </a:moveTo>
                <a:lnTo>
                  <a:pt x="0" y="466775"/>
                </a:lnTo>
                <a:lnTo>
                  <a:pt x="0" y="5710970"/>
                </a:lnTo>
                <a:lnTo>
                  <a:pt x="687753" y="5244197"/>
                </a:lnTo>
                <a:lnTo>
                  <a:pt x="687753" y="0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370440"/>
            <a:ext cx="527685" cy="5252085"/>
          </a:xfrm>
          <a:custGeom>
            <a:avLst/>
            <a:gdLst/>
            <a:ahLst/>
            <a:cxnLst/>
            <a:rect l="l" t="t" r="r" b="b"/>
            <a:pathLst>
              <a:path w="527685" h="5252084">
                <a:moveTo>
                  <a:pt x="527226" y="0"/>
                </a:moveTo>
                <a:lnTo>
                  <a:pt x="0" y="0"/>
                </a:lnTo>
                <a:lnTo>
                  <a:pt x="0" y="5251640"/>
                </a:lnTo>
                <a:lnTo>
                  <a:pt x="527226" y="5251640"/>
                </a:lnTo>
                <a:lnTo>
                  <a:pt x="52722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00163" y="643470"/>
            <a:ext cx="409575" cy="5521960"/>
          </a:xfrm>
          <a:custGeom>
            <a:avLst/>
            <a:gdLst/>
            <a:ahLst/>
            <a:cxnLst/>
            <a:rect l="l" t="t" r="r" b="b"/>
            <a:pathLst>
              <a:path w="409575" h="5521960">
                <a:moveTo>
                  <a:pt x="0" y="0"/>
                </a:moveTo>
                <a:lnTo>
                  <a:pt x="0" y="5259155"/>
                </a:lnTo>
                <a:lnTo>
                  <a:pt x="409371" y="5521410"/>
                </a:lnTo>
                <a:lnTo>
                  <a:pt x="409371" y="259905"/>
                </a:lnTo>
                <a:lnTo>
                  <a:pt x="0" y="0"/>
                </a:lnTo>
                <a:close/>
              </a:path>
            </a:pathLst>
          </a:custGeom>
          <a:solidFill>
            <a:srgbClr val="20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95529" y="644385"/>
            <a:ext cx="3856354" cy="5252085"/>
          </a:xfrm>
          <a:custGeom>
            <a:avLst/>
            <a:gdLst/>
            <a:ahLst/>
            <a:cxnLst/>
            <a:rect l="l" t="t" r="r" b="b"/>
            <a:pathLst>
              <a:path w="3856354" h="5252085">
                <a:moveTo>
                  <a:pt x="3856023" y="0"/>
                </a:moveTo>
                <a:lnTo>
                  <a:pt x="0" y="0"/>
                </a:lnTo>
                <a:lnTo>
                  <a:pt x="0" y="5251643"/>
                </a:lnTo>
                <a:lnTo>
                  <a:pt x="3856023" y="5251643"/>
                </a:lnTo>
                <a:lnTo>
                  <a:pt x="38560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181" y="0"/>
            <a:ext cx="1671955" cy="1568450"/>
          </a:xfrm>
          <a:custGeom>
            <a:avLst/>
            <a:gdLst/>
            <a:ahLst/>
            <a:cxnLst/>
            <a:rect l="l" t="t" r="r" b="b"/>
            <a:pathLst>
              <a:path w="1671955" h="1568450">
                <a:moveTo>
                  <a:pt x="1671853" y="275501"/>
                </a:moveTo>
                <a:lnTo>
                  <a:pt x="1396352" y="0"/>
                </a:lnTo>
                <a:lnTo>
                  <a:pt x="0" y="0"/>
                </a:lnTo>
                <a:lnTo>
                  <a:pt x="0" y="1188300"/>
                </a:lnTo>
                <a:lnTo>
                  <a:pt x="379514" y="1567827"/>
                </a:lnTo>
                <a:lnTo>
                  <a:pt x="980833" y="966520"/>
                </a:lnTo>
                <a:lnTo>
                  <a:pt x="1215504" y="1201178"/>
                </a:lnTo>
                <a:lnTo>
                  <a:pt x="1671853" y="744829"/>
                </a:lnTo>
                <a:lnTo>
                  <a:pt x="1437182" y="510171"/>
                </a:lnTo>
                <a:lnTo>
                  <a:pt x="1671853" y="275501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356649" y="0"/>
            <a:ext cx="2835910" cy="1485265"/>
          </a:xfrm>
          <a:custGeom>
            <a:avLst/>
            <a:gdLst/>
            <a:ahLst/>
            <a:cxnLst/>
            <a:rect l="l" t="t" r="r" b="b"/>
            <a:pathLst>
              <a:path w="2835909" h="1485265">
                <a:moveTo>
                  <a:pt x="2835351" y="0"/>
                </a:moveTo>
                <a:lnTo>
                  <a:pt x="0" y="0"/>
                </a:lnTo>
                <a:lnTo>
                  <a:pt x="789940" y="753389"/>
                </a:lnTo>
                <a:lnTo>
                  <a:pt x="544449" y="998880"/>
                </a:lnTo>
                <a:lnTo>
                  <a:pt x="1030566" y="1484998"/>
                </a:lnTo>
                <a:lnTo>
                  <a:pt x="1287576" y="1227988"/>
                </a:lnTo>
                <a:lnTo>
                  <a:pt x="1552714" y="1480832"/>
                </a:lnTo>
                <a:lnTo>
                  <a:pt x="2835351" y="257594"/>
                </a:lnTo>
                <a:lnTo>
                  <a:pt x="2835351" y="0"/>
                </a:lnTo>
                <a:close/>
              </a:path>
            </a:pathLst>
          </a:custGeom>
          <a:solidFill>
            <a:srgbClr val="FFC000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04074" y="6115507"/>
            <a:ext cx="1866900" cy="742950"/>
          </a:xfrm>
          <a:custGeom>
            <a:avLst/>
            <a:gdLst/>
            <a:ahLst/>
            <a:cxnLst/>
            <a:rect l="l" t="t" r="r" b="b"/>
            <a:pathLst>
              <a:path w="1866900" h="742950">
                <a:moveTo>
                  <a:pt x="1866785" y="742492"/>
                </a:moveTo>
                <a:lnTo>
                  <a:pt x="1119530" y="0"/>
                </a:lnTo>
                <a:lnTo>
                  <a:pt x="593585" y="522592"/>
                </a:lnTo>
                <a:lnTo>
                  <a:pt x="407454" y="337642"/>
                </a:lnTo>
                <a:lnTo>
                  <a:pt x="0" y="742492"/>
                </a:lnTo>
                <a:lnTo>
                  <a:pt x="372275" y="742492"/>
                </a:lnTo>
                <a:lnTo>
                  <a:pt x="814908" y="742492"/>
                </a:lnTo>
                <a:lnTo>
                  <a:pt x="1866785" y="742492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78922" y="3081020"/>
            <a:ext cx="363415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6308" y="2219451"/>
            <a:ext cx="10099382" cy="2994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47583" y="3160267"/>
            <a:ext cx="829627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400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Chicago</a:t>
            </a:r>
            <a:r>
              <a:rPr lang="en-US" sz="4400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  </a:t>
            </a:r>
            <a:r>
              <a:rPr sz="4400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Crimes</a:t>
            </a:r>
            <a:endParaRPr sz="44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  <a:p>
            <a:pPr marL="2628900" marR="2614295" algn="ctr">
              <a:lnSpc>
                <a:spcPts val="2620"/>
              </a:lnSpc>
              <a:spcBef>
                <a:spcPts val="4285"/>
              </a:spcBef>
            </a:pPr>
            <a:r>
              <a:rPr lang="en-US" sz="2400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Susheel Reddy Gurrala</a:t>
            </a:r>
            <a:r>
              <a:rPr sz="2400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 </a:t>
            </a:r>
            <a:r>
              <a:rPr lang="en-US" sz="2400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WX91253</a:t>
            </a:r>
            <a:endParaRPr lang="en-US" sz="2400" spc="-135" dirty="0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63186" y="3885993"/>
            <a:ext cx="4289425" cy="90805"/>
            <a:chOff x="3951756" y="4326048"/>
            <a:chExt cx="4289425" cy="90805"/>
          </a:xfrm>
        </p:grpSpPr>
        <p:sp>
          <p:nvSpPr>
            <p:cNvPr id="5" name="object 5"/>
            <p:cNvSpPr/>
            <p:nvPr/>
          </p:nvSpPr>
          <p:spPr>
            <a:xfrm>
              <a:off x="3973853" y="4354789"/>
              <a:ext cx="4244340" cy="48895"/>
            </a:xfrm>
            <a:custGeom>
              <a:avLst/>
              <a:gdLst/>
              <a:ahLst/>
              <a:cxnLst/>
              <a:rect l="l" t="t" r="r" b="b"/>
              <a:pathLst>
                <a:path w="4244340" h="48895">
                  <a:moveTo>
                    <a:pt x="2872548" y="21953"/>
                  </a:moveTo>
                  <a:lnTo>
                    <a:pt x="2038697" y="21953"/>
                  </a:lnTo>
                  <a:lnTo>
                    <a:pt x="2084905" y="23225"/>
                  </a:lnTo>
                  <a:lnTo>
                    <a:pt x="2142245" y="26477"/>
                  </a:lnTo>
                  <a:lnTo>
                    <a:pt x="2155493" y="27533"/>
                  </a:lnTo>
                  <a:lnTo>
                    <a:pt x="2276800" y="37495"/>
                  </a:lnTo>
                  <a:lnTo>
                    <a:pt x="2334297" y="41715"/>
                  </a:lnTo>
                  <a:lnTo>
                    <a:pt x="2386573" y="44863"/>
                  </a:lnTo>
                  <a:lnTo>
                    <a:pt x="2434632" y="47020"/>
                  </a:lnTo>
                  <a:lnTo>
                    <a:pt x="2479477" y="48268"/>
                  </a:lnTo>
                  <a:lnTo>
                    <a:pt x="2522114" y="48689"/>
                  </a:lnTo>
                  <a:lnTo>
                    <a:pt x="2563545" y="48366"/>
                  </a:lnTo>
                  <a:lnTo>
                    <a:pt x="2604776" y="47379"/>
                  </a:lnTo>
                  <a:lnTo>
                    <a:pt x="2690651" y="43744"/>
                  </a:lnTo>
                  <a:lnTo>
                    <a:pt x="2966337" y="29342"/>
                  </a:lnTo>
                  <a:lnTo>
                    <a:pt x="3024452" y="27524"/>
                  </a:lnTo>
                  <a:lnTo>
                    <a:pt x="3079037" y="26534"/>
                  </a:lnTo>
                  <a:lnTo>
                    <a:pt x="3776931" y="26238"/>
                  </a:lnTo>
                  <a:lnTo>
                    <a:pt x="3791906" y="25658"/>
                  </a:lnTo>
                  <a:lnTo>
                    <a:pt x="3768180" y="25658"/>
                  </a:lnTo>
                  <a:lnTo>
                    <a:pt x="3713215" y="25099"/>
                  </a:lnTo>
                  <a:lnTo>
                    <a:pt x="3655950" y="23755"/>
                  </a:lnTo>
                  <a:lnTo>
                    <a:pt x="3615329" y="22228"/>
                  </a:lnTo>
                  <a:lnTo>
                    <a:pt x="2883979" y="22228"/>
                  </a:lnTo>
                  <a:lnTo>
                    <a:pt x="2872548" y="21953"/>
                  </a:lnTo>
                  <a:close/>
                </a:path>
                <a:path w="4244340" h="48895">
                  <a:moveTo>
                    <a:pt x="808304" y="1801"/>
                  </a:moveTo>
                  <a:lnTo>
                    <a:pt x="765065" y="2008"/>
                  </a:lnTo>
                  <a:lnTo>
                    <a:pt x="717778" y="3376"/>
                  </a:lnTo>
                  <a:lnTo>
                    <a:pt x="663450" y="5845"/>
                  </a:lnTo>
                  <a:lnTo>
                    <a:pt x="457508" y="17420"/>
                  </a:lnTo>
                  <a:lnTo>
                    <a:pt x="441951" y="18243"/>
                  </a:lnTo>
                  <a:lnTo>
                    <a:pt x="390789" y="20770"/>
                  </a:lnTo>
                  <a:lnTo>
                    <a:pt x="343272" y="22747"/>
                  </a:lnTo>
                  <a:lnTo>
                    <a:pt x="380406" y="24123"/>
                  </a:lnTo>
                  <a:lnTo>
                    <a:pt x="447943" y="27533"/>
                  </a:lnTo>
                  <a:lnTo>
                    <a:pt x="586898" y="36156"/>
                  </a:lnTo>
                  <a:lnTo>
                    <a:pt x="643646" y="38916"/>
                  </a:lnTo>
                  <a:lnTo>
                    <a:pt x="693835" y="40557"/>
                  </a:lnTo>
                  <a:lnTo>
                    <a:pt x="739351" y="41235"/>
                  </a:lnTo>
                  <a:lnTo>
                    <a:pt x="782078" y="41107"/>
                  </a:lnTo>
                  <a:lnTo>
                    <a:pt x="823903" y="40327"/>
                  </a:lnTo>
                  <a:lnTo>
                    <a:pt x="1349004" y="26476"/>
                  </a:lnTo>
                  <a:lnTo>
                    <a:pt x="1434674" y="25606"/>
                  </a:lnTo>
                  <a:lnTo>
                    <a:pt x="1699733" y="25549"/>
                  </a:lnTo>
                  <a:lnTo>
                    <a:pt x="1654539" y="24575"/>
                  </a:lnTo>
                  <a:lnTo>
                    <a:pt x="1609060" y="22403"/>
                  </a:lnTo>
                  <a:lnTo>
                    <a:pt x="1564886" y="18883"/>
                  </a:lnTo>
                  <a:lnTo>
                    <a:pt x="1559445" y="18243"/>
                  </a:lnTo>
                  <a:lnTo>
                    <a:pt x="1109949" y="18243"/>
                  </a:lnTo>
                  <a:lnTo>
                    <a:pt x="1055799" y="17417"/>
                  </a:lnTo>
                  <a:lnTo>
                    <a:pt x="1000621" y="13833"/>
                  </a:lnTo>
                  <a:lnTo>
                    <a:pt x="943653" y="8772"/>
                  </a:lnTo>
                  <a:lnTo>
                    <a:pt x="894606" y="5121"/>
                  </a:lnTo>
                  <a:lnTo>
                    <a:pt x="850487" y="2818"/>
                  </a:lnTo>
                  <a:lnTo>
                    <a:pt x="808304" y="1801"/>
                  </a:lnTo>
                  <a:close/>
                </a:path>
                <a:path w="4244340" h="48895">
                  <a:moveTo>
                    <a:pt x="1699733" y="25549"/>
                  </a:moveTo>
                  <a:lnTo>
                    <a:pt x="1442790" y="25549"/>
                  </a:lnTo>
                  <a:lnTo>
                    <a:pt x="1495230" y="25606"/>
                  </a:lnTo>
                  <a:lnTo>
                    <a:pt x="1567644" y="26477"/>
                  </a:lnTo>
                  <a:lnTo>
                    <a:pt x="1631534" y="28004"/>
                  </a:lnTo>
                  <a:lnTo>
                    <a:pt x="1786433" y="33984"/>
                  </a:lnTo>
                  <a:lnTo>
                    <a:pt x="1828588" y="34143"/>
                  </a:lnTo>
                  <a:lnTo>
                    <a:pt x="1862985" y="33008"/>
                  </a:lnTo>
                  <a:lnTo>
                    <a:pt x="1891988" y="30989"/>
                  </a:lnTo>
                  <a:lnTo>
                    <a:pt x="1929677" y="27308"/>
                  </a:lnTo>
                  <a:lnTo>
                    <a:pt x="1943248" y="25934"/>
                  </a:lnTo>
                  <a:lnTo>
                    <a:pt x="1947143" y="25614"/>
                  </a:lnTo>
                  <a:lnTo>
                    <a:pt x="1749545" y="25614"/>
                  </a:lnTo>
                  <a:lnTo>
                    <a:pt x="1701355" y="25584"/>
                  </a:lnTo>
                  <a:lnTo>
                    <a:pt x="1699733" y="25549"/>
                  </a:lnTo>
                  <a:close/>
                </a:path>
                <a:path w="4244340" h="48895">
                  <a:moveTo>
                    <a:pt x="3776931" y="26238"/>
                  </a:moveTo>
                  <a:lnTo>
                    <a:pt x="3130613" y="26238"/>
                  </a:lnTo>
                  <a:lnTo>
                    <a:pt x="3179700" y="26503"/>
                  </a:lnTo>
                  <a:lnTo>
                    <a:pt x="3497299" y="32859"/>
                  </a:lnTo>
                  <a:lnTo>
                    <a:pt x="3545195" y="32810"/>
                  </a:lnTo>
                  <a:lnTo>
                    <a:pt x="3595282" y="32121"/>
                  </a:lnTo>
                  <a:lnTo>
                    <a:pt x="3770798" y="26476"/>
                  </a:lnTo>
                  <a:lnTo>
                    <a:pt x="3776931" y="26238"/>
                  </a:lnTo>
                  <a:close/>
                </a:path>
                <a:path w="4244340" h="48895">
                  <a:moveTo>
                    <a:pt x="356" y="13833"/>
                  </a:moveTo>
                  <a:lnTo>
                    <a:pt x="110" y="18239"/>
                  </a:lnTo>
                  <a:lnTo>
                    <a:pt x="0" y="22228"/>
                  </a:lnTo>
                  <a:lnTo>
                    <a:pt x="1088" y="24575"/>
                  </a:lnTo>
                  <a:lnTo>
                    <a:pt x="1097" y="24848"/>
                  </a:lnTo>
                  <a:lnTo>
                    <a:pt x="356" y="32121"/>
                  </a:lnTo>
                  <a:lnTo>
                    <a:pt x="37245" y="28246"/>
                  </a:lnTo>
                  <a:lnTo>
                    <a:pt x="76104" y="25074"/>
                  </a:lnTo>
                  <a:lnTo>
                    <a:pt x="110986" y="23041"/>
                  </a:lnTo>
                  <a:lnTo>
                    <a:pt x="85303" y="21647"/>
                  </a:lnTo>
                  <a:lnTo>
                    <a:pt x="42632" y="18239"/>
                  </a:lnTo>
                  <a:lnTo>
                    <a:pt x="356" y="13833"/>
                  </a:lnTo>
                  <a:close/>
                </a:path>
                <a:path w="4244340" h="48895">
                  <a:moveTo>
                    <a:pt x="4243947" y="13833"/>
                  </a:moveTo>
                  <a:lnTo>
                    <a:pt x="4198828" y="14680"/>
                  </a:lnTo>
                  <a:lnTo>
                    <a:pt x="4108625" y="17420"/>
                  </a:lnTo>
                  <a:lnTo>
                    <a:pt x="4026604" y="20415"/>
                  </a:lnTo>
                  <a:lnTo>
                    <a:pt x="4044747" y="20507"/>
                  </a:lnTo>
                  <a:lnTo>
                    <a:pt x="4093229" y="21658"/>
                  </a:lnTo>
                  <a:lnTo>
                    <a:pt x="4142410" y="23873"/>
                  </a:lnTo>
                  <a:lnTo>
                    <a:pt x="4192646" y="27316"/>
                  </a:lnTo>
                  <a:lnTo>
                    <a:pt x="4243947" y="32121"/>
                  </a:lnTo>
                  <a:lnTo>
                    <a:pt x="4243821" y="25214"/>
                  </a:lnTo>
                  <a:lnTo>
                    <a:pt x="4243575" y="21331"/>
                  </a:lnTo>
                  <a:lnTo>
                    <a:pt x="4243681" y="17417"/>
                  </a:lnTo>
                  <a:lnTo>
                    <a:pt x="4243947" y="13833"/>
                  </a:lnTo>
                  <a:close/>
                </a:path>
                <a:path w="4244340" h="48895">
                  <a:moveTo>
                    <a:pt x="3793249" y="25606"/>
                  </a:moveTo>
                  <a:lnTo>
                    <a:pt x="3768180" y="25658"/>
                  </a:lnTo>
                  <a:lnTo>
                    <a:pt x="3791906" y="25658"/>
                  </a:lnTo>
                  <a:lnTo>
                    <a:pt x="3793249" y="25606"/>
                  </a:lnTo>
                  <a:close/>
                </a:path>
                <a:path w="4244340" h="48895">
                  <a:moveTo>
                    <a:pt x="209819" y="20367"/>
                  </a:moveTo>
                  <a:lnTo>
                    <a:pt x="161859" y="21075"/>
                  </a:lnTo>
                  <a:lnTo>
                    <a:pt x="117465" y="22664"/>
                  </a:lnTo>
                  <a:lnTo>
                    <a:pt x="110986" y="23041"/>
                  </a:lnTo>
                  <a:lnTo>
                    <a:pt x="128198" y="23976"/>
                  </a:lnTo>
                  <a:lnTo>
                    <a:pt x="172594" y="25296"/>
                  </a:lnTo>
                  <a:lnTo>
                    <a:pt x="219406" y="25639"/>
                  </a:lnTo>
                  <a:lnTo>
                    <a:pt x="269548" y="25038"/>
                  </a:lnTo>
                  <a:lnTo>
                    <a:pt x="323934" y="23524"/>
                  </a:lnTo>
                  <a:lnTo>
                    <a:pt x="343272" y="22747"/>
                  </a:lnTo>
                  <a:lnTo>
                    <a:pt x="318561" y="21831"/>
                  </a:lnTo>
                  <a:lnTo>
                    <a:pt x="261876" y="20599"/>
                  </a:lnTo>
                  <a:lnTo>
                    <a:pt x="209819" y="20367"/>
                  </a:lnTo>
                  <a:close/>
                </a:path>
                <a:path w="4244340" h="48895">
                  <a:moveTo>
                    <a:pt x="2559784" y="0"/>
                  </a:moveTo>
                  <a:lnTo>
                    <a:pt x="2509315" y="577"/>
                  </a:lnTo>
                  <a:lnTo>
                    <a:pt x="2457227" y="1845"/>
                  </a:lnTo>
                  <a:lnTo>
                    <a:pt x="2014672" y="17420"/>
                  </a:lnTo>
                  <a:lnTo>
                    <a:pt x="1926253" y="20770"/>
                  </a:lnTo>
                  <a:lnTo>
                    <a:pt x="1799142" y="24848"/>
                  </a:lnTo>
                  <a:lnTo>
                    <a:pt x="1749545" y="25614"/>
                  </a:lnTo>
                  <a:lnTo>
                    <a:pt x="1947248" y="25606"/>
                  </a:lnTo>
                  <a:lnTo>
                    <a:pt x="1970229" y="23718"/>
                  </a:lnTo>
                  <a:lnTo>
                    <a:pt x="2001258" y="22254"/>
                  </a:lnTo>
                  <a:lnTo>
                    <a:pt x="2872548" y="21953"/>
                  </a:lnTo>
                  <a:lnTo>
                    <a:pt x="2846608" y="21331"/>
                  </a:lnTo>
                  <a:lnTo>
                    <a:pt x="2810972" y="18648"/>
                  </a:lnTo>
                  <a:lnTo>
                    <a:pt x="2802251" y="17417"/>
                  </a:lnTo>
                  <a:lnTo>
                    <a:pt x="2739196" y="8233"/>
                  </a:lnTo>
                  <a:lnTo>
                    <a:pt x="2698339" y="4231"/>
                  </a:lnTo>
                  <a:lnTo>
                    <a:pt x="2654609" y="1645"/>
                  </a:lnTo>
                  <a:lnTo>
                    <a:pt x="2608319" y="295"/>
                  </a:lnTo>
                  <a:lnTo>
                    <a:pt x="2559784" y="0"/>
                  </a:lnTo>
                  <a:close/>
                </a:path>
                <a:path w="4244340" h="48895">
                  <a:moveTo>
                    <a:pt x="3996693" y="20262"/>
                  </a:moveTo>
                  <a:lnTo>
                    <a:pt x="3948713" y="20770"/>
                  </a:lnTo>
                  <a:lnTo>
                    <a:pt x="3900790" y="21866"/>
                  </a:lnTo>
                  <a:lnTo>
                    <a:pt x="3793249" y="25606"/>
                  </a:lnTo>
                  <a:lnTo>
                    <a:pt x="3821084" y="25548"/>
                  </a:lnTo>
                  <a:lnTo>
                    <a:pt x="3921666" y="23792"/>
                  </a:lnTo>
                  <a:lnTo>
                    <a:pt x="4016928" y="20768"/>
                  </a:lnTo>
                  <a:lnTo>
                    <a:pt x="4026604" y="20415"/>
                  </a:lnTo>
                  <a:lnTo>
                    <a:pt x="3996693" y="20262"/>
                  </a:lnTo>
                  <a:close/>
                </a:path>
                <a:path w="4244340" h="48895">
                  <a:moveTo>
                    <a:pt x="3269918" y="6913"/>
                  </a:moveTo>
                  <a:lnTo>
                    <a:pt x="3211317" y="7766"/>
                  </a:lnTo>
                  <a:lnTo>
                    <a:pt x="3156083" y="9618"/>
                  </a:lnTo>
                  <a:lnTo>
                    <a:pt x="3104014" y="12121"/>
                  </a:lnTo>
                  <a:lnTo>
                    <a:pt x="3013091" y="17420"/>
                  </a:lnTo>
                  <a:lnTo>
                    <a:pt x="2998338" y="18243"/>
                  </a:lnTo>
                  <a:lnTo>
                    <a:pt x="2964746" y="20060"/>
                  </a:lnTo>
                  <a:lnTo>
                    <a:pt x="2923290" y="21688"/>
                  </a:lnTo>
                  <a:lnTo>
                    <a:pt x="2883979" y="22228"/>
                  </a:lnTo>
                  <a:lnTo>
                    <a:pt x="3615329" y="22228"/>
                  </a:lnTo>
                  <a:lnTo>
                    <a:pt x="3596146" y="21507"/>
                  </a:lnTo>
                  <a:lnTo>
                    <a:pt x="3533564" y="18239"/>
                  </a:lnTo>
                  <a:lnTo>
                    <a:pt x="3521326" y="17417"/>
                  </a:lnTo>
                  <a:lnTo>
                    <a:pt x="3398037" y="9598"/>
                  </a:lnTo>
                  <a:lnTo>
                    <a:pt x="3332090" y="7408"/>
                  </a:lnTo>
                  <a:lnTo>
                    <a:pt x="3269918" y="6913"/>
                  </a:lnTo>
                  <a:close/>
                </a:path>
                <a:path w="4244340" h="48895">
                  <a:moveTo>
                    <a:pt x="1420651" y="6472"/>
                  </a:moveTo>
                  <a:lnTo>
                    <a:pt x="1369897" y="6747"/>
                  </a:lnTo>
                  <a:lnTo>
                    <a:pt x="1318907" y="8677"/>
                  </a:lnTo>
                  <a:lnTo>
                    <a:pt x="1215692" y="14562"/>
                  </a:lnTo>
                  <a:lnTo>
                    <a:pt x="1163203" y="17046"/>
                  </a:lnTo>
                  <a:lnTo>
                    <a:pt x="1109949" y="18243"/>
                  </a:lnTo>
                  <a:lnTo>
                    <a:pt x="1559445" y="18243"/>
                  </a:lnTo>
                  <a:lnTo>
                    <a:pt x="1521981" y="13833"/>
                  </a:lnTo>
                  <a:lnTo>
                    <a:pt x="1471302" y="8589"/>
                  </a:lnTo>
                  <a:lnTo>
                    <a:pt x="1420651" y="6472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73981" y="4348273"/>
              <a:ext cx="4244975" cy="46355"/>
            </a:xfrm>
            <a:custGeom>
              <a:avLst/>
              <a:gdLst/>
              <a:ahLst/>
              <a:cxnLst/>
              <a:rect l="l" t="t" r="r" b="b"/>
              <a:pathLst>
                <a:path w="4244975" h="46354">
                  <a:moveTo>
                    <a:pt x="229" y="20348"/>
                  </a:moveTo>
                  <a:lnTo>
                    <a:pt x="67209" y="14219"/>
                  </a:lnTo>
                  <a:lnTo>
                    <a:pt x="126968" y="9789"/>
                  </a:lnTo>
                  <a:lnTo>
                    <a:pt x="181124" y="6986"/>
                  </a:lnTo>
                  <a:lnTo>
                    <a:pt x="231299" y="5740"/>
                  </a:lnTo>
                  <a:lnTo>
                    <a:pt x="279112" y="5977"/>
                  </a:lnTo>
                  <a:lnTo>
                    <a:pt x="326183" y="7629"/>
                  </a:lnTo>
                  <a:lnTo>
                    <a:pt x="374133" y="10622"/>
                  </a:lnTo>
                  <a:lnTo>
                    <a:pt x="424581" y="14885"/>
                  </a:lnTo>
                  <a:lnTo>
                    <a:pt x="479148" y="20348"/>
                  </a:lnTo>
                  <a:lnTo>
                    <a:pt x="530809" y="24177"/>
                  </a:lnTo>
                  <a:lnTo>
                    <a:pt x="582643" y="25266"/>
                  </a:lnTo>
                  <a:lnTo>
                    <a:pt x="634270" y="24324"/>
                  </a:lnTo>
                  <a:lnTo>
                    <a:pt x="685312" y="22058"/>
                  </a:lnTo>
                  <a:lnTo>
                    <a:pt x="735390" y="19178"/>
                  </a:lnTo>
                  <a:lnTo>
                    <a:pt x="784125" y="16391"/>
                  </a:lnTo>
                  <a:lnTo>
                    <a:pt x="831139" y="14407"/>
                  </a:lnTo>
                  <a:lnTo>
                    <a:pt x="876053" y="13932"/>
                  </a:lnTo>
                  <a:lnTo>
                    <a:pt x="918489" y="15677"/>
                  </a:lnTo>
                  <a:lnTo>
                    <a:pt x="958068" y="20348"/>
                  </a:lnTo>
                  <a:lnTo>
                    <a:pt x="994811" y="25701"/>
                  </a:lnTo>
                  <a:lnTo>
                    <a:pt x="1035638" y="30141"/>
                  </a:lnTo>
                  <a:lnTo>
                    <a:pt x="1080157" y="33616"/>
                  </a:lnTo>
                  <a:lnTo>
                    <a:pt x="1127973" y="36072"/>
                  </a:lnTo>
                  <a:lnTo>
                    <a:pt x="1178690" y="37458"/>
                  </a:lnTo>
                  <a:lnTo>
                    <a:pt x="1231916" y="37721"/>
                  </a:lnTo>
                  <a:lnTo>
                    <a:pt x="1287255" y="36808"/>
                  </a:lnTo>
                  <a:lnTo>
                    <a:pt x="1344313" y="34667"/>
                  </a:lnTo>
                  <a:lnTo>
                    <a:pt x="1402696" y="31245"/>
                  </a:lnTo>
                  <a:lnTo>
                    <a:pt x="1462010" y="26490"/>
                  </a:lnTo>
                  <a:lnTo>
                    <a:pt x="1521859" y="20348"/>
                  </a:lnTo>
                  <a:lnTo>
                    <a:pt x="1569127" y="15292"/>
                  </a:lnTo>
                  <a:lnTo>
                    <a:pt x="1616673" y="10908"/>
                  </a:lnTo>
                  <a:lnTo>
                    <a:pt x="1664509" y="7223"/>
                  </a:lnTo>
                  <a:lnTo>
                    <a:pt x="1712646" y="4264"/>
                  </a:lnTo>
                  <a:lnTo>
                    <a:pt x="1761094" y="2056"/>
                  </a:lnTo>
                  <a:lnTo>
                    <a:pt x="1809864" y="625"/>
                  </a:lnTo>
                  <a:lnTo>
                    <a:pt x="1858968" y="0"/>
                  </a:lnTo>
                  <a:lnTo>
                    <a:pt x="1908417" y="204"/>
                  </a:lnTo>
                  <a:lnTo>
                    <a:pt x="1958221" y="1266"/>
                  </a:lnTo>
                  <a:lnTo>
                    <a:pt x="2008392" y="3210"/>
                  </a:lnTo>
                  <a:lnTo>
                    <a:pt x="2058940" y="6065"/>
                  </a:lnTo>
                  <a:lnTo>
                    <a:pt x="2109877" y="9855"/>
                  </a:lnTo>
                  <a:lnTo>
                    <a:pt x="2161213" y="14607"/>
                  </a:lnTo>
                  <a:lnTo>
                    <a:pt x="2212960" y="20348"/>
                  </a:lnTo>
                  <a:lnTo>
                    <a:pt x="2281744" y="27299"/>
                  </a:lnTo>
                  <a:lnTo>
                    <a:pt x="2343463" y="31077"/>
                  </a:lnTo>
                  <a:lnTo>
                    <a:pt x="2399378" y="32292"/>
                  </a:lnTo>
                  <a:lnTo>
                    <a:pt x="2450752" y="31555"/>
                  </a:lnTo>
                  <a:lnTo>
                    <a:pt x="2498846" y="29477"/>
                  </a:lnTo>
                  <a:lnTo>
                    <a:pt x="2544924" y="26668"/>
                  </a:lnTo>
                  <a:lnTo>
                    <a:pt x="2590247" y="23740"/>
                  </a:lnTo>
                  <a:lnTo>
                    <a:pt x="2636077" y="21304"/>
                  </a:lnTo>
                  <a:lnTo>
                    <a:pt x="2683678" y="19969"/>
                  </a:lnTo>
                  <a:lnTo>
                    <a:pt x="2734310" y="20348"/>
                  </a:lnTo>
                  <a:lnTo>
                    <a:pt x="2787220" y="21152"/>
                  </a:lnTo>
                  <a:lnTo>
                    <a:pt x="2840635" y="20903"/>
                  </a:lnTo>
                  <a:lnTo>
                    <a:pt x="2894301" y="19929"/>
                  </a:lnTo>
                  <a:lnTo>
                    <a:pt x="2947965" y="18558"/>
                  </a:lnTo>
                  <a:lnTo>
                    <a:pt x="3001373" y="17118"/>
                  </a:lnTo>
                  <a:lnTo>
                    <a:pt x="3054270" y="15937"/>
                  </a:lnTo>
                  <a:lnTo>
                    <a:pt x="3106402" y="15341"/>
                  </a:lnTo>
                  <a:lnTo>
                    <a:pt x="3157515" y="15659"/>
                  </a:lnTo>
                  <a:lnTo>
                    <a:pt x="3207356" y="17219"/>
                  </a:lnTo>
                  <a:lnTo>
                    <a:pt x="3255670" y="20348"/>
                  </a:lnTo>
                  <a:lnTo>
                    <a:pt x="3283940" y="22169"/>
                  </a:lnTo>
                  <a:lnTo>
                    <a:pt x="3318372" y="23437"/>
                  </a:lnTo>
                  <a:lnTo>
                    <a:pt x="3358343" y="24215"/>
                  </a:lnTo>
                  <a:lnTo>
                    <a:pt x="3403231" y="24564"/>
                  </a:lnTo>
                  <a:lnTo>
                    <a:pt x="3452415" y="24546"/>
                  </a:lnTo>
                  <a:lnTo>
                    <a:pt x="3505274" y="24223"/>
                  </a:lnTo>
                  <a:lnTo>
                    <a:pt x="3561184" y="23657"/>
                  </a:lnTo>
                  <a:lnTo>
                    <a:pt x="3619525" y="22909"/>
                  </a:lnTo>
                  <a:lnTo>
                    <a:pt x="3679674" y="22041"/>
                  </a:lnTo>
                  <a:lnTo>
                    <a:pt x="3741009" y="21115"/>
                  </a:lnTo>
                  <a:lnTo>
                    <a:pt x="3802909" y="20192"/>
                  </a:lnTo>
                  <a:lnTo>
                    <a:pt x="3864753" y="19335"/>
                  </a:lnTo>
                  <a:lnTo>
                    <a:pt x="3925917" y="18604"/>
                  </a:lnTo>
                  <a:lnTo>
                    <a:pt x="3985780" y="18063"/>
                  </a:lnTo>
                  <a:lnTo>
                    <a:pt x="4043721" y="17772"/>
                  </a:lnTo>
                  <a:lnTo>
                    <a:pt x="4099117" y="17793"/>
                  </a:lnTo>
                  <a:lnTo>
                    <a:pt x="4151347" y="18188"/>
                  </a:lnTo>
                  <a:lnTo>
                    <a:pt x="4199789" y="19019"/>
                  </a:lnTo>
                  <a:lnTo>
                    <a:pt x="4243821" y="20348"/>
                  </a:lnTo>
                  <a:lnTo>
                    <a:pt x="4244711" y="29322"/>
                  </a:lnTo>
                  <a:lnTo>
                    <a:pt x="4243271" y="29707"/>
                  </a:lnTo>
                  <a:lnTo>
                    <a:pt x="4243821" y="38636"/>
                  </a:lnTo>
                  <a:lnTo>
                    <a:pt x="4201726" y="40936"/>
                  </a:lnTo>
                  <a:lnTo>
                    <a:pt x="4160367" y="42009"/>
                  </a:lnTo>
                  <a:lnTo>
                    <a:pt x="4119188" y="42085"/>
                  </a:lnTo>
                  <a:lnTo>
                    <a:pt x="4077635" y="41394"/>
                  </a:lnTo>
                  <a:lnTo>
                    <a:pt x="4035153" y="40166"/>
                  </a:lnTo>
                  <a:lnTo>
                    <a:pt x="3991184" y="38632"/>
                  </a:lnTo>
                  <a:lnTo>
                    <a:pt x="3945175" y="37021"/>
                  </a:lnTo>
                  <a:lnTo>
                    <a:pt x="3896570" y="35564"/>
                  </a:lnTo>
                  <a:lnTo>
                    <a:pt x="3844813" y="34490"/>
                  </a:lnTo>
                  <a:lnTo>
                    <a:pt x="3789349" y="34031"/>
                  </a:lnTo>
                  <a:lnTo>
                    <a:pt x="3729622" y="34415"/>
                  </a:lnTo>
                  <a:lnTo>
                    <a:pt x="3665078" y="35873"/>
                  </a:lnTo>
                  <a:lnTo>
                    <a:pt x="3595161" y="38636"/>
                  </a:lnTo>
                  <a:lnTo>
                    <a:pt x="3523345" y="41389"/>
                  </a:lnTo>
                  <a:lnTo>
                    <a:pt x="3464127" y="42343"/>
                  </a:lnTo>
                  <a:lnTo>
                    <a:pt x="3415275" y="41888"/>
                  </a:lnTo>
                  <a:lnTo>
                    <a:pt x="3374555" y="40413"/>
                  </a:lnTo>
                  <a:lnTo>
                    <a:pt x="3339738" y="38307"/>
                  </a:lnTo>
                  <a:lnTo>
                    <a:pt x="3308590" y="35961"/>
                  </a:lnTo>
                  <a:lnTo>
                    <a:pt x="3278881" y="33763"/>
                  </a:lnTo>
                  <a:lnTo>
                    <a:pt x="3248379" y="32103"/>
                  </a:lnTo>
                  <a:lnTo>
                    <a:pt x="3214851" y="31371"/>
                  </a:lnTo>
                  <a:lnTo>
                    <a:pt x="3176067" y="31956"/>
                  </a:lnTo>
                  <a:lnTo>
                    <a:pt x="3129794" y="34248"/>
                  </a:lnTo>
                  <a:lnTo>
                    <a:pt x="3073800" y="38636"/>
                  </a:lnTo>
                  <a:lnTo>
                    <a:pt x="3010975" y="43284"/>
                  </a:lnTo>
                  <a:lnTo>
                    <a:pt x="2955860" y="45433"/>
                  </a:lnTo>
                  <a:lnTo>
                    <a:pt x="2906913" y="45606"/>
                  </a:lnTo>
                  <a:lnTo>
                    <a:pt x="2862595" y="44326"/>
                  </a:lnTo>
                  <a:lnTo>
                    <a:pt x="2821362" y="42116"/>
                  </a:lnTo>
                  <a:lnTo>
                    <a:pt x="2781674" y="39500"/>
                  </a:lnTo>
                  <a:lnTo>
                    <a:pt x="2741989" y="37001"/>
                  </a:lnTo>
                  <a:lnTo>
                    <a:pt x="2700766" y="35141"/>
                  </a:lnTo>
                  <a:lnTo>
                    <a:pt x="2656462" y="34445"/>
                  </a:lnTo>
                  <a:lnTo>
                    <a:pt x="2607537" y="35436"/>
                  </a:lnTo>
                  <a:lnTo>
                    <a:pt x="2552450" y="38636"/>
                  </a:lnTo>
                  <a:lnTo>
                    <a:pt x="2503777" y="41886"/>
                  </a:lnTo>
                  <a:lnTo>
                    <a:pt x="2456733" y="44138"/>
                  </a:lnTo>
                  <a:lnTo>
                    <a:pt x="2410820" y="45517"/>
                  </a:lnTo>
                  <a:lnTo>
                    <a:pt x="2365535" y="46147"/>
                  </a:lnTo>
                  <a:lnTo>
                    <a:pt x="2320380" y="46152"/>
                  </a:lnTo>
                  <a:lnTo>
                    <a:pt x="2274854" y="45656"/>
                  </a:lnTo>
                  <a:lnTo>
                    <a:pt x="2228457" y="44785"/>
                  </a:lnTo>
                  <a:lnTo>
                    <a:pt x="2180690" y="43663"/>
                  </a:lnTo>
                  <a:lnTo>
                    <a:pt x="2131051" y="42414"/>
                  </a:lnTo>
                  <a:lnTo>
                    <a:pt x="2079040" y="41162"/>
                  </a:lnTo>
                  <a:lnTo>
                    <a:pt x="2024158" y="40032"/>
                  </a:lnTo>
                  <a:lnTo>
                    <a:pt x="1965905" y="39149"/>
                  </a:lnTo>
                  <a:lnTo>
                    <a:pt x="1903780" y="38636"/>
                  </a:lnTo>
                  <a:lnTo>
                    <a:pt x="1847187" y="38491"/>
                  </a:lnTo>
                  <a:lnTo>
                    <a:pt x="1795979" y="38555"/>
                  </a:lnTo>
                  <a:lnTo>
                    <a:pt x="1749087" y="38782"/>
                  </a:lnTo>
                  <a:lnTo>
                    <a:pt x="1705442" y="39124"/>
                  </a:lnTo>
                  <a:lnTo>
                    <a:pt x="1663978" y="39535"/>
                  </a:lnTo>
                  <a:lnTo>
                    <a:pt x="1623625" y="39969"/>
                  </a:lnTo>
                  <a:lnTo>
                    <a:pt x="1583317" y="40379"/>
                  </a:lnTo>
                  <a:lnTo>
                    <a:pt x="1541984" y="40717"/>
                  </a:lnTo>
                  <a:lnTo>
                    <a:pt x="1498560" y="40938"/>
                  </a:lnTo>
                  <a:lnTo>
                    <a:pt x="1451976" y="40993"/>
                  </a:lnTo>
                  <a:lnTo>
                    <a:pt x="1401163" y="40838"/>
                  </a:lnTo>
                  <a:lnTo>
                    <a:pt x="1345055" y="40424"/>
                  </a:lnTo>
                  <a:lnTo>
                    <a:pt x="1282583" y="39706"/>
                  </a:lnTo>
                  <a:lnTo>
                    <a:pt x="1212679" y="38636"/>
                  </a:lnTo>
                  <a:lnTo>
                    <a:pt x="1119185" y="37134"/>
                  </a:lnTo>
                  <a:lnTo>
                    <a:pt x="1043831" y="36120"/>
                  </a:lnTo>
                  <a:lnTo>
                    <a:pt x="983614" y="35537"/>
                  </a:lnTo>
                  <a:lnTo>
                    <a:pt x="935532" y="35327"/>
                  </a:lnTo>
                  <a:lnTo>
                    <a:pt x="896584" y="35431"/>
                  </a:lnTo>
                  <a:lnTo>
                    <a:pt x="863766" y="35791"/>
                  </a:lnTo>
                  <a:lnTo>
                    <a:pt x="834078" y="36350"/>
                  </a:lnTo>
                  <a:lnTo>
                    <a:pt x="804516" y="37049"/>
                  </a:lnTo>
                  <a:lnTo>
                    <a:pt x="772079" y="37831"/>
                  </a:lnTo>
                  <a:lnTo>
                    <a:pt x="733764" y="38636"/>
                  </a:lnTo>
                  <a:lnTo>
                    <a:pt x="699655" y="39078"/>
                  </a:lnTo>
                  <a:lnTo>
                    <a:pt x="658411" y="39289"/>
                  </a:lnTo>
                  <a:lnTo>
                    <a:pt x="611113" y="39310"/>
                  </a:lnTo>
                  <a:lnTo>
                    <a:pt x="558840" y="39181"/>
                  </a:lnTo>
                  <a:lnTo>
                    <a:pt x="502674" y="38945"/>
                  </a:lnTo>
                  <a:lnTo>
                    <a:pt x="443695" y="38640"/>
                  </a:lnTo>
                  <a:lnTo>
                    <a:pt x="382982" y="38308"/>
                  </a:lnTo>
                  <a:lnTo>
                    <a:pt x="321618" y="37990"/>
                  </a:lnTo>
                  <a:lnTo>
                    <a:pt x="260681" y="37725"/>
                  </a:lnTo>
                  <a:lnTo>
                    <a:pt x="201252" y="37556"/>
                  </a:lnTo>
                  <a:lnTo>
                    <a:pt x="144412" y="37521"/>
                  </a:lnTo>
                  <a:lnTo>
                    <a:pt x="91241" y="37663"/>
                  </a:lnTo>
                  <a:lnTo>
                    <a:pt x="42820" y="38021"/>
                  </a:lnTo>
                  <a:lnTo>
                    <a:pt x="229" y="38636"/>
                  </a:lnTo>
                  <a:lnTo>
                    <a:pt x="0" y="34570"/>
                  </a:lnTo>
                  <a:lnTo>
                    <a:pt x="738" y="26164"/>
                  </a:lnTo>
                  <a:lnTo>
                    <a:pt x="229" y="2034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545840" cy="2553970"/>
          </a:xfrm>
          <a:custGeom>
            <a:avLst/>
            <a:gdLst/>
            <a:ahLst/>
            <a:cxnLst/>
            <a:rect l="l" t="t" r="r" b="b"/>
            <a:pathLst>
              <a:path w="3545840" h="2553970">
                <a:moveTo>
                  <a:pt x="3545776" y="479399"/>
                </a:moveTo>
                <a:lnTo>
                  <a:pt x="3247834" y="181457"/>
                </a:lnTo>
                <a:lnTo>
                  <a:pt x="3429292" y="0"/>
                </a:lnTo>
                <a:lnTo>
                  <a:pt x="3066377" y="0"/>
                </a:lnTo>
                <a:lnTo>
                  <a:pt x="1711579" y="0"/>
                </a:lnTo>
                <a:lnTo>
                  <a:pt x="0" y="0"/>
                </a:lnTo>
                <a:lnTo>
                  <a:pt x="0" y="1677708"/>
                </a:lnTo>
                <a:lnTo>
                  <a:pt x="875792" y="2553500"/>
                </a:lnTo>
                <a:lnTo>
                  <a:pt x="2091029" y="1338262"/>
                </a:lnTo>
                <a:lnTo>
                  <a:pt x="2388984" y="1636191"/>
                </a:lnTo>
                <a:lnTo>
                  <a:pt x="3545776" y="479399"/>
                </a:lnTo>
                <a:close/>
              </a:path>
            </a:pathLst>
          </a:custGeom>
          <a:solidFill>
            <a:srgbClr val="FFC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21572" y="0"/>
            <a:ext cx="2870835" cy="3603625"/>
          </a:xfrm>
          <a:custGeom>
            <a:avLst/>
            <a:gdLst/>
            <a:ahLst/>
            <a:cxnLst/>
            <a:rect l="l" t="t" r="r" b="b"/>
            <a:pathLst>
              <a:path w="2870834" h="3603625">
                <a:moveTo>
                  <a:pt x="2870428" y="0"/>
                </a:moveTo>
                <a:lnTo>
                  <a:pt x="733158" y="0"/>
                </a:lnTo>
                <a:lnTo>
                  <a:pt x="0" y="733145"/>
                </a:lnTo>
                <a:lnTo>
                  <a:pt x="1010627" y="1743786"/>
                </a:lnTo>
                <a:lnTo>
                  <a:pt x="695782" y="2058631"/>
                </a:lnTo>
                <a:lnTo>
                  <a:pt x="1534210" y="2897060"/>
                </a:lnTo>
                <a:lnTo>
                  <a:pt x="1849056" y="2582214"/>
                </a:lnTo>
                <a:lnTo>
                  <a:pt x="2870428" y="3603574"/>
                </a:lnTo>
                <a:lnTo>
                  <a:pt x="2870428" y="0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898505" cy="6858000"/>
            <a:chOff x="0" y="0"/>
            <a:chExt cx="10898505" cy="6858000"/>
          </a:xfrm>
        </p:grpSpPr>
        <p:sp>
          <p:nvSpPr>
            <p:cNvPr id="6" name="object 6"/>
            <p:cNvSpPr/>
            <p:nvPr/>
          </p:nvSpPr>
          <p:spPr>
            <a:xfrm>
              <a:off x="0" y="4680851"/>
              <a:ext cx="2894330" cy="2177415"/>
            </a:xfrm>
            <a:custGeom>
              <a:avLst/>
              <a:gdLst/>
              <a:ahLst/>
              <a:cxnLst/>
              <a:rect l="l" t="t" r="r" b="b"/>
              <a:pathLst>
                <a:path w="2894330" h="2177415">
                  <a:moveTo>
                    <a:pt x="2893847" y="1728812"/>
                  </a:moveTo>
                  <a:lnTo>
                    <a:pt x="2639428" y="1474393"/>
                  </a:lnTo>
                  <a:lnTo>
                    <a:pt x="2890545" y="1223276"/>
                  </a:lnTo>
                  <a:lnTo>
                    <a:pt x="2234019" y="566750"/>
                  </a:lnTo>
                  <a:lnTo>
                    <a:pt x="1982901" y="817867"/>
                  </a:lnTo>
                  <a:lnTo>
                    <a:pt x="1165034" y="0"/>
                  </a:lnTo>
                  <a:lnTo>
                    <a:pt x="0" y="1165047"/>
                  </a:lnTo>
                  <a:lnTo>
                    <a:pt x="0" y="2177148"/>
                  </a:lnTo>
                  <a:lnTo>
                    <a:pt x="2445499" y="2177148"/>
                  </a:lnTo>
                  <a:lnTo>
                    <a:pt x="2893847" y="1728812"/>
                  </a:lnTo>
                  <a:close/>
                </a:path>
              </a:pathLst>
            </a:custGeom>
            <a:solidFill>
              <a:srgbClr val="4472C4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85136" y="0"/>
              <a:ext cx="7621905" cy="6851015"/>
            </a:xfrm>
            <a:custGeom>
              <a:avLst/>
              <a:gdLst/>
              <a:ahLst/>
              <a:cxnLst/>
              <a:rect l="l" t="t" r="r" b="b"/>
              <a:pathLst>
                <a:path w="7621905" h="6851015">
                  <a:moveTo>
                    <a:pt x="4192727" y="0"/>
                  </a:moveTo>
                  <a:lnTo>
                    <a:pt x="3429000" y="0"/>
                  </a:lnTo>
                  <a:lnTo>
                    <a:pt x="0" y="3429000"/>
                  </a:lnTo>
                  <a:lnTo>
                    <a:pt x="3421443" y="6850446"/>
                  </a:lnTo>
                  <a:lnTo>
                    <a:pt x="4200283" y="6850446"/>
                  </a:lnTo>
                  <a:lnTo>
                    <a:pt x="7621727" y="3429000"/>
                  </a:lnTo>
                  <a:lnTo>
                    <a:pt x="419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93736" y="0"/>
              <a:ext cx="9605010" cy="6851015"/>
            </a:xfrm>
            <a:custGeom>
              <a:avLst/>
              <a:gdLst/>
              <a:ahLst/>
              <a:cxnLst/>
              <a:rect l="l" t="t" r="r" b="b"/>
              <a:pathLst>
                <a:path w="9605010" h="6851015">
                  <a:moveTo>
                    <a:pt x="6175527" y="0"/>
                  </a:moveTo>
                  <a:lnTo>
                    <a:pt x="6060757" y="0"/>
                  </a:lnTo>
                  <a:lnTo>
                    <a:pt x="9489757" y="3429000"/>
                  </a:lnTo>
                  <a:lnTo>
                    <a:pt x="6068313" y="6850446"/>
                  </a:lnTo>
                  <a:lnTo>
                    <a:pt x="6183083" y="6850446"/>
                  </a:lnTo>
                  <a:lnTo>
                    <a:pt x="9604527" y="3429000"/>
                  </a:lnTo>
                  <a:lnTo>
                    <a:pt x="6175527" y="0"/>
                  </a:lnTo>
                  <a:close/>
                </a:path>
                <a:path w="9605010" h="6851015">
                  <a:moveTo>
                    <a:pt x="3543769" y="0"/>
                  </a:moveTo>
                  <a:lnTo>
                    <a:pt x="3429000" y="0"/>
                  </a:lnTo>
                  <a:lnTo>
                    <a:pt x="0" y="3429000"/>
                  </a:lnTo>
                  <a:lnTo>
                    <a:pt x="3421443" y="6850446"/>
                  </a:lnTo>
                  <a:lnTo>
                    <a:pt x="3536213" y="6850446"/>
                  </a:lnTo>
                  <a:lnTo>
                    <a:pt x="114769" y="3429000"/>
                  </a:lnTo>
                  <a:lnTo>
                    <a:pt x="354376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Models </a:t>
            </a:r>
            <a:r>
              <a:rPr spc="-114" dirty="0"/>
              <a:t>And</a:t>
            </a:r>
            <a:r>
              <a:rPr spc="-550" dirty="0"/>
              <a:t> </a:t>
            </a:r>
            <a:r>
              <a:rPr spc="-175" dirty="0"/>
              <a:t>Results</a:t>
            </a:r>
            <a:endParaRPr spc="-175" dirty="0"/>
          </a:p>
        </p:txBody>
      </p:sp>
      <p:sp>
        <p:nvSpPr>
          <p:cNvPr id="10" name="object 10"/>
          <p:cNvSpPr/>
          <p:nvPr/>
        </p:nvSpPr>
        <p:spPr>
          <a:xfrm>
            <a:off x="9051595" y="5044731"/>
            <a:ext cx="3140710" cy="1813560"/>
          </a:xfrm>
          <a:custGeom>
            <a:avLst/>
            <a:gdLst/>
            <a:ahLst/>
            <a:cxnLst/>
            <a:rect l="l" t="t" r="r" b="b"/>
            <a:pathLst>
              <a:path w="3140709" h="1813559">
                <a:moveTo>
                  <a:pt x="3140405" y="1327124"/>
                </a:moveTo>
                <a:lnTo>
                  <a:pt x="1813280" y="0"/>
                </a:lnTo>
                <a:lnTo>
                  <a:pt x="1480858" y="332422"/>
                </a:lnTo>
                <a:lnTo>
                  <a:pt x="1148461" y="0"/>
                </a:lnTo>
                <a:lnTo>
                  <a:pt x="469646" y="678815"/>
                </a:lnTo>
                <a:lnTo>
                  <a:pt x="802043" y="1011224"/>
                </a:lnTo>
                <a:lnTo>
                  <a:pt x="0" y="1813267"/>
                </a:lnTo>
                <a:lnTo>
                  <a:pt x="3140405" y="1813267"/>
                </a:lnTo>
                <a:lnTo>
                  <a:pt x="3140405" y="1327124"/>
                </a:lnTo>
                <a:close/>
              </a:path>
            </a:pathLst>
          </a:custGeom>
          <a:solidFill>
            <a:srgbClr val="FFC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355591"/>
              <a:ext cx="4038600" cy="2502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05839"/>
              <a:ext cx="3404616" cy="4184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038600" cy="6848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72082" y="2840228"/>
            <a:ext cx="139192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indent="1905">
              <a:lnSpc>
                <a:spcPts val="3890"/>
              </a:lnSpc>
              <a:spcBef>
                <a:spcPts val="585"/>
              </a:spcBef>
            </a:pPr>
            <a:r>
              <a:rPr sz="3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6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6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6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6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6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  </a:t>
            </a:r>
            <a:r>
              <a:rPr sz="3600" spc="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</a:t>
            </a:r>
            <a:r>
              <a:rPr sz="36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6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6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6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8991" y="409956"/>
            <a:ext cx="6385560" cy="41128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b="1" spc="-125" dirty="0">
                <a:latin typeface="Trebuchet MS" panose="020B0603020202020204"/>
                <a:cs typeface="Trebuchet MS" panose="020B0603020202020204"/>
              </a:rPr>
              <a:t>Logistic </a:t>
            </a:r>
            <a:r>
              <a:rPr sz="2000" b="1" spc="-105" dirty="0"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2000" b="1" spc="-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14" dirty="0">
                <a:latin typeface="Trebuchet MS" panose="020B0603020202020204"/>
                <a:cs typeface="Trebuchet MS" panose="020B0603020202020204"/>
              </a:rPr>
              <a:t>Classifier: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90000"/>
              </a:lnSpc>
              <a:spcBef>
                <a:spcPts val="1045"/>
              </a:spcBef>
            </a:pPr>
            <a:r>
              <a:rPr sz="2000" spc="-105" dirty="0">
                <a:latin typeface="Trebuchet MS" panose="020B0603020202020204"/>
                <a:cs typeface="Trebuchet MS" panose="020B0603020202020204"/>
              </a:rPr>
              <a:t>Logistic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is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most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basic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model</a:t>
            </a:r>
            <a:r>
              <a:rPr sz="2000" spc="-14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that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usually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works  </a:t>
            </a:r>
            <a:r>
              <a:rPr sz="2000" spc="-35" dirty="0">
                <a:latin typeface="Trebuchet MS" panose="020B0603020202020204"/>
                <a:cs typeface="Trebuchet MS" panose="020B0603020202020204"/>
              </a:rPr>
              <a:t>on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any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data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frame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and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scores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given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by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logistic 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are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14" dirty="0">
                <a:latin typeface="Trebuchet MS" panose="020B0603020202020204"/>
                <a:cs typeface="Trebuchet MS" panose="020B0603020202020204"/>
              </a:rPr>
              <a:t>accurate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depending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upon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my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set.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b="1" spc="-125" dirty="0">
                <a:latin typeface="Trebuchet MS" panose="020B0603020202020204"/>
                <a:cs typeface="Trebuchet MS" panose="020B0603020202020204"/>
              </a:rPr>
              <a:t>Decision-Tree-Classifier: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 marR="15875">
              <a:lnSpc>
                <a:spcPct val="90000"/>
              </a:lnSpc>
              <a:spcBef>
                <a:spcPts val="960"/>
              </a:spcBef>
            </a:pPr>
            <a:r>
              <a:rPr sz="2000" spc="-55" dirty="0">
                <a:latin typeface="Trebuchet MS" panose="020B0603020202020204"/>
                <a:cs typeface="Trebuchet MS" panose="020B0603020202020204"/>
              </a:rPr>
              <a:t>I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have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chosen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this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because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as </a:t>
            </a:r>
            <a:r>
              <a:rPr sz="2000" spc="-55" dirty="0">
                <a:latin typeface="Trebuchet MS" panose="020B0603020202020204"/>
                <a:cs typeface="Trebuchet MS" panose="020B0603020202020204"/>
              </a:rPr>
              <a:t>I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have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more 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categorical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lang="en-US" sz="2000" spc="-105" dirty="0">
                <a:latin typeface="Trebuchet MS" panose="020B0603020202020204"/>
                <a:cs typeface="Trebuchet MS" panose="020B0603020202020204"/>
              </a:rPr>
              <a:t>,</a:t>
            </a:r>
            <a:r>
              <a:rPr lang="en-US" sz="2000" spc="-9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 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useful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derive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as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it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has 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feature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capturing the 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descriptive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decision-making 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skills. </a:t>
            </a:r>
            <a:endParaRPr sz="2000" spc="-110" dirty="0">
              <a:latin typeface="Trebuchet MS" panose="020B0603020202020204"/>
              <a:cs typeface="Trebuchet MS" panose="020B0603020202020204"/>
            </a:endParaRPr>
          </a:p>
          <a:p>
            <a:pPr marL="355600" marR="15875" indent="-342900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sz="2000" b="1" spc="-80" dirty="0">
                <a:latin typeface="Trebuchet MS" panose="020B0603020202020204"/>
                <a:cs typeface="Trebuchet MS" panose="020B0603020202020204"/>
              </a:rPr>
              <a:t>KNN-</a:t>
            </a:r>
            <a:r>
              <a:rPr sz="2000" b="1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55" dirty="0">
                <a:latin typeface="Trebuchet MS" panose="020B0603020202020204"/>
                <a:cs typeface="Trebuchet MS" panose="020B0603020202020204"/>
              </a:rPr>
              <a:t>Model: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 marR="478155">
              <a:lnSpc>
                <a:spcPct val="90000"/>
              </a:lnSpc>
              <a:spcBef>
                <a:spcPts val="1035"/>
              </a:spcBef>
            </a:pPr>
            <a:r>
              <a:rPr sz="2000" spc="-55" dirty="0">
                <a:latin typeface="Trebuchet MS" panose="020B0603020202020204"/>
                <a:cs typeface="Trebuchet MS" panose="020B0603020202020204"/>
              </a:rPr>
              <a:t>I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have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chosen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this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as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it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simple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supervised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algorithm  where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we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assign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class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new</a:t>
            </a:r>
            <a:r>
              <a:rPr sz="20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point,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200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it</a:t>
            </a:r>
            <a:r>
              <a:rPr sz="2000" spc="-1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is 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non-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parametric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model.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41775" cy="6858000"/>
            <a:chOff x="0" y="0"/>
            <a:chExt cx="404177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40746" cy="6857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499359"/>
              <a:ext cx="4041648" cy="4358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199" y="0"/>
              <a:ext cx="3584448" cy="685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68095"/>
              <a:ext cx="3709416" cy="4809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8780" y="2710178"/>
            <a:ext cx="2580640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sz="4000" spc="-195" dirty="0">
                <a:solidFill>
                  <a:srgbClr val="FFFFFF"/>
                </a:solidFill>
              </a:rPr>
              <a:t>ROC </a:t>
            </a:r>
            <a:r>
              <a:rPr sz="4000" spc="-175" dirty="0">
                <a:solidFill>
                  <a:srgbClr val="FFFFFF"/>
                </a:solidFill>
              </a:rPr>
              <a:t>Curves  </a:t>
            </a:r>
            <a:r>
              <a:rPr sz="4000" spc="-204" dirty="0">
                <a:solidFill>
                  <a:srgbClr val="FFFFFF"/>
                </a:solidFill>
              </a:rPr>
              <a:t>for </a:t>
            </a:r>
            <a:r>
              <a:rPr sz="4000" spc="-75" dirty="0">
                <a:solidFill>
                  <a:srgbClr val="FFFFFF"/>
                </a:solidFill>
              </a:rPr>
              <a:t>3</a:t>
            </a:r>
            <a:r>
              <a:rPr sz="4000" spc="-509" dirty="0">
                <a:solidFill>
                  <a:srgbClr val="FFFFFF"/>
                </a:solidFill>
              </a:rPr>
              <a:t> </a:t>
            </a:r>
            <a:r>
              <a:rPr sz="4000" spc="-160" dirty="0">
                <a:solidFill>
                  <a:srgbClr val="FFFFFF"/>
                </a:solidFill>
              </a:rPr>
              <a:t>models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4641189" y="209803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rebuchet MS" panose="020B0603020202020204"/>
                <a:cs typeface="Trebuchet MS" panose="020B0603020202020204"/>
              </a:rPr>
              <a:t>Logistic </a:t>
            </a:r>
            <a:r>
              <a:rPr sz="1800" spc="-65" dirty="0"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1800" spc="-2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90" dirty="0">
                <a:latin typeface="Trebuchet MS" panose="020B0603020202020204"/>
                <a:cs typeface="Trebuchet MS" panose="020B0603020202020204"/>
              </a:rPr>
              <a:t>Classifier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8217" y="751710"/>
            <a:ext cx="3910538" cy="2592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96234" y="209803"/>
            <a:ext cx="2185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rebuchet MS" panose="020B0603020202020204"/>
                <a:cs typeface="Trebuchet MS" panose="020B0603020202020204"/>
              </a:rPr>
              <a:t>Decision-Tree-Classifier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07088" y="775535"/>
            <a:ext cx="3910538" cy="259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91793" y="3474211"/>
            <a:ext cx="1165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rebuchet MS" panose="020B0603020202020204"/>
                <a:cs typeface="Trebuchet MS" panose="020B0603020202020204"/>
              </a:rPr>
              <a:t>KNN-</a:t>
            </a:r>
            <a:r>
              <a:rPr sz="1800" spc="-1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latin typeface="Trebuchet MS" panose="020B0603020202020204"/>
                <a:cs typeface="Trebuchet MS" panose="020B0603020202020204"/>
              </a:rPr>
              <a:t>Model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63615" y="3892205"/>
            <a:ext cx="4711700" cy="2871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158105" cy="4951095"/>
            <a:chOff x="0" y="0"/>
            <a:chExt cx="5158105" cy="495109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158105" cy="4951095"/>
            </a:xfrm>
            <a:custGeom>
              <a:avLst/>
              <a:gdLst/>
              <a:ahLst/>
              <a:cxnLst/>
              <a:rect l="l" t="t" r="r" b="b"/>
              <a:pathLst>
                <a:path w="5158105" h="4951095">
                  <a:moveTo>
                    <a:pt x="4894300" y="0"/>
                  </a:moveTo>
                  <a:lnTo>
                    <a:pt x="0" y="0"/>
                  </a:lnTo>
                  <a:lnTo>
                    <a:pt x="0" y="4598238"/>
                  </a:lnTo>
                  <a:lnTo>
                    <a:pt x="173511" y="4676038"/>
                  </a:lnTo>
                  <a:lnTo>
                    <a:pt x="219262" y="4694690"/>
                  </a:lnTo>
                  <a:lnTo>
                    <a:pt x="265324" y="4712730"/>
                  </a:lnTo>
                  <a:lnTo>
                    <a:pt x="311691" y="4730154"/>
                  </a:lnTo>
                  <a:lnTo>
                    <a:pt x="358359" y="4746957"/>
                  </a:lnTo>
                  <a:lnTo>
                    <a:pt x="405322" y="4763132"/>
                  </a:lnTo>
                  <a:lnTo>
                    <a:pt x="452576" y="4778676"/>
                  </a:lnTo>
                  <a:lnTo>
                    <a:pt x="500115" y="4793584"/>
                  </a:lnTo>
                  <a:lnTo>
                    <a:pt x="547935" y="4807849"/>
                  </a:lnTo>
                  <a:lnTo>
                    <a:pt x="596029" y="4821468"/>
                  </a:lnTo>
                  <a:lnTo>
                    <a:pt x="644394" y="4834435"/>
                  </a:lnTo>
                  <a:lnTo>
                    <a:pt x="693024" y="4846745"/>
                  </a:lnTo>
                  <a:lnTo>
                    <a:pt x="741914" y="4858393"/>
                  </a:lnTo>
                  <a:lnTo>
                    <a:pt x="791060" y="4869375"/>
                  </a:lnTo>
                  <a:lnTo>
                    <a:pt x="840455" y="4879684"/>
                  </a:lnTo>
                  <a:lnTo>
                    <a:pt x="890096" y="4889316"/>
                  </a:lnTo>
                  <a:lnTo>
                    <a:pt x="939977" y="4898267"/>
                  </a:lnTo>
                  <a:lnTo>
                    <a:pt x="990092" y="4906530"/>
                  </a:lnTo>
                  <a:lnTo>
                    <a:pt x="1040438" y="4914101"/>
                  </a:lnTo>
                  <a:lnTo>
                    <a:pt x="1091008" y="4920975"/>
                  </a:lnTo>
                  <a:lnTo>
                    <a:pt x="1141798" y="4927147"/>
                  </a:lnTo>
                  <a:lnTo>
                    <a:pt x="1192804" y="4932611"/>
                  </a:lnTo>
                  <a:lnTo>
                    <a:pt x="1244018" y="4937363"/>
                  </a:lnTo>
                  <a:lnTo>
                    <a:pt x="1295438" y="4941398"/>
                  </a:lnTo>
                  <a:lnTo>
                    <a:pt x="1347058" y="4944711"/>
                  </a:lnTo>
                  <a:lnTo>
                    <a:pt x="1398872" y="4947296"/>
                  </a:lnTo>
                  <a:lnTo>
                    <a:pt x="1450876" y="4949149"/>
                  </a:lnTo>
                  <a:lnTo>
                    <a:pt x="1503064" y="4950264"/>
                  </a:lnTo>
                  <a:lnTo>
                    <a:pt x="1555432" y="4950637"/>
                  </a:lnTo>
                  <a:lnTo>
                    <a:pt x="1603880" y="4950318"/>
                  </a:lnTo>
                  <a:lnTo>
                    <a:pt x="1652176" y="4949363"/>
                  </a:lnTo>
                  <a:lnTo>
                    <a:pt x="1700313" y="4947777"/>
                  </a:lnTo>
                  <a:lnTo>
                    <a:pt x="1748290" y="4945563"/>
                  </a:lnTo>
                  <a:lnTo>
                    <a:pt x="1796101" y="4942725"/>
                  </a:lnTo>
                  <a:lnTo>
                    <a:pt x="1843743" y="4939268"/>
                  </a:lnTo>
                  <a:lnTo>
                    <a:pt x="1891211" y="4935195"/>
                  </a:lnTo>
                  <a:lnTo>
                    <a:pt x="1938502" y="4930510"/>
                  </a:lnTo>
                  <a:lnTo>
                    <a:pt x="1985612" y="4925217"/>
                  </a:lnTo>
                  <a:lnTo>
                    <a:pt x="2032537" y="4919321"/>
                  </a:lnTo>
                  <a:lnTo>
                    <a:pt x="2079272" y="4912825"/>
                  </a:lnTo>
                  <a:lnTo>
                    <a:pt x="2125815" y="4905733"/>
                  </a:lnTo>
                  <a:lnTo>
                    <a:pt x="2172160" y="4898049"/>
                  </a:lnTo>
                  <a:lnTo>
                    <a:pt x="2218303" y="4889778"/>
                  </a:lnTo>
                  <a:lnTo>
                    <a:pt x="2264242" y="4880923"/>
                  </a:lnTo>
                  <a:lnTo>
                    <a:pt x="2309971" y="4871488"/>
                  </a:lnTo>
                  <a:lnTo>
                    <a:pt x="2355488" y="4861477"/>
                  </a:lnTo>
                  <a:lnTo>
                    <a:pt x="2400787" y="4850894"/>
                  </a:lnTo>
                  <a:lnTo>
                    <a:pt x="2445865" y="4839743"/>
                  </a:lnTo>
                  <a:lnTo>
                    <a:pt x="2490717" y="4828029"/>
                  </a:lnTo>
                  <a:lnTo>
                    <a:pt x="2535341" y="4815754"/>
                  </a:lnTo>
                  <a:lnTo>
                    <a:pt x="2579732" y="4802924"/>
                  </a:lnTo>
                  <a:lnTo>
                    <a:pt x="2623885" y="4789542"/>
                  </a:lnTo>
                  <a:lnTo>
                    <a:pt x="2667798" y="4775611"/>
                  </a:lnTo>
                  <a:lnTo>
                    <a:pt x="2711465" y="4761137"/>
                  </a:lnTo>
                  <a:lnTo>
                    <a:pt x="2754884" y="4746123"/>
                  </a:lnTo>
                  <a:lnTo>
                    <a:pt x="2798049" y="4730573"/>
                  </a:lnTo>
                  <a:lnTo>
                    <a:pt x="2840958" y="4714491"/>
                  </a:lnTo>
                  <a:lnTo>
                    <a:pt x="2883605" y="4697880"/>
                  </a:lnTo>
                  <a:lnTo>
                    <a:pt x="2925987" y="4680746"/>
                  </a:lnTo>
                  <a:lnTo>
                    <a:pt x="2968101" y="4663092"/>
                  </a:lnTo>
                  <a:lnTo>
                    <a:pt x="3009941" y="4644922"/>
                  </a:lnTo>
                  <a:lnTo>
                    <a:pt x="3051505" y="4626239"/>
                  </a:lnTo>
                  <a:lnTo>
                    <a:pt x="3092788" y="4607049"/>
                  </a:lnTo>
                  <a:lnTo>
                    <a:pt x="3133786" y="4587354"/>
                  </a:lnTo>
                  <a:lnTo>
                    <a:pt x="3174494" y="4567160"/>
                  </a:lnTo>
                  <a:lnTo>
                    <a:pt x="3214911" y="4546469"/>
                  </a:lnTo>
                  <a:lnTo>
                    <a:pt x="3255030" y="4525286"/>
                  </a:lnTo>
                  <a:lnTo>
                    <a:pt x="3294848" y="4503615"/>
                  </a:lnTo>
                  <a:lnTo>
                    <a:pt x="3334362" y="4481459"/>
                  </a:lnTo>
                  <a:lnTo>
                    <a:pt x="3373566" y="4458824"/>
                  </a:lnTo>
                  <a:lnTo>
                    <a:pt x="3412458" y="4435712"/>
                  </a:lnTo>
                  <a:lnTo>
                    <a:pt x="3451033" y="4412128"/>
                  </a:lnTo>
                  <a:lnTo>
                    <a:pt x="3489288" y="4388076"/>
                  </a:lnTo>
                  <a:lnTo>
                    <a:pt x="3527217" y="4363559"/>
                  </a:lnTo>
                  <a:lnTo>
                    <a:pt x="3564818" y="4338583"/>
                  </a:lnTo>
                  <a:lnTo>
                    <a:pt x="3602086" y="4313150"/>
                  </a:lnTo>
                  <a:lnTo>
                    <a:pt x="3639017" y="4287265"/>
                  </a:lnTo>
                  <a:lnTo>
                    <a:pt x="3675608" y="4260931"/>
                  </a:lnTo>
                  <a:lnTo>
                    <a:pt x="3711854" y="4234153"/>
                  </a:lnTo>
                  <a:lnTo>
                    <a:pt x="3747752" y="4206935"/>
                  </a:lnTo>
                  <a:lnTo>
                    <a:pt x="3783296" y="4179280"/>
                  </a:lnTo>
                  <a:lnTo>
                    <a:pt x="3818484" y="4151193"/>
                  </a:lnTo>
                  <a:lnTo>
                    <a:pt x="3853312" y="4122678"/>
                  </a:lnTo>
                  <a:lnTo>
                    <a:pt x="3887774" y="4093738"/>
                  </a:lnTo>
                  <a:lnTo>
                    <a:pt x="3921869" y="4064378"/>
                  </a:lnTo>
                  <a:lnTo>
                    <a:pt x="3955590" y="4034602"/>
                  </a:lnTo>
                  <a:lnTo>
                    <a:pt x="3988935" y="4004413"/>
                  </a:lnTo>
                  <a:lnTo>
                    <a:pt x="4021900" y="3973815"/>
                  </a:lnTo>
                  <a:lnTo>
                    <a:pt x="4054480" y="3942813"/>
                  </a:lnTo>
                  <a:lnTo>
                    <a:pt x="4086671" y="3911411"/>
                  </a:lnTo>
                  <a:lnTo>
                    <a:pt x="4118470" y="3879612"/>
                  </a:lnTo>
                  <a:lnTo>
                    <a:pt x="4149873" y="3847421"/>
                  </a:lnTo>
                  <a:lnTo>
                    <a:pt x="4180875" y="3814841"/>
                  </a:lnTo>
                  <a:lnTo>
                    <a:pt x="4211472" y="3781877"/>
                  </a:lnTo>
                  <a:lnTo>
                    <a:pt x="4241661" y="3748532"/>
                  </a:lnTo>
                  <a:lnTo>
                    <a:pt x="4271438" y="3714810"/>
                  </a:lnTo>
                  <a:lnTo>
                    <a:pt x="4300798" y="3680716"/>
                  </a:lnTo>
                  <a:lnTo>
                    <a:pt x="4329738" y="3646253"/>
                  </a:lnTo>
                  <a:lnTo>
                    <a:pt x="4358253" y="3611426"/>
                  </a:lnTo>
                  <a:lnTo>
                    <a:pt x="4386340" y="3576238"/>
                  </a:lnTo>
                  <a:lnTo>
                    <a:pt x="4413995" y="3540693"/>
                  </a:lnTo>
                  <a:lnTo>
                    <a:pt x="4441213" y="3504796"/>
                  </a:lnTo>
                  <a:lnTo>
                    <a:pt x="4467991" y="3468550"/>
                  </a:lnTo>
                  <a:lnTo>
                    <a:pt x="4494324" y="3431960"/>
                  </a:lnTo>
                  <a:lnTo>
                    <a:pt x="4520210" y="3395028"/>
                  </a:lnTo>
                  <a:lnTo>
                    <a:pt x="4545643" y="3357760"/>
                  </a:lnTo>
                  <a:lnTo>
                    <a:pt x="4570619" y="3320160"/>
                  </a:lnTo>
                  <a:lnTo>
                    <a:pt x="4595136" y="3282230"/>
                  </a:lnTo>
                  <a:lnTo>
                    <a:pt x="4619188" y="3243976"/>
                  </a:lnTo>
                  <a:lnTo>
                    <a:pt x="4642772" y="3205401"/>
                  </a:lnTo>
                  <a:lnTo>
                    <a:pt x="4665884" y="3166509"/>
                  </a:lnTo>
                  <a:lnTo>
                    <a:pt x="4688519" y="3127305"/>
                  </a:lnTo>
                  <a:lnTo>
                    <a:pt x="4710675" y="3087791"/>
                  </a:lnTo>
                  <a:lnTo>
                    <a:pt x="4732346" y="3047973"/>
                  </a:lnTo>
                  <a:lnTo>
                    <a:pt x="4753529" y="3007854"/>
                  </a:lnTo>
                  <a:lnTo>
                    <a:pt x="4774220" y="2967438"/>
                  </a:lnTo>
                  <a:lnTo>
                    <a:pt x="4794415" y="2926730"/>
                  </a:lnTo>
                  <a:lnTo>
                    <a:pt x="4814109" y="2885732"/>
                  </a:lnTo>
                  <a:lnTo>
                    <a:pt x="4833300" y="2844449"/>
                  </a:lnTo>
                  <a:lnTo>
                    <a:pt x="4851982" y="2802886"/>
                  </a:lnTo>
                  <a:lnTo>
                    <a:pt x="4870152" y="2761046"/>
                  </a:lnTo>
                  <a:lnTo>
                    <a:pt x="4887807" y="2718932"/>
                  </a:lnTo>
                  <a:lnTo>
                    <a:pt x="4904941" y="2676550"/>
                  </a:lnTo>
                  <a:lnTo>
                    <a:pt x="4921551" y="2633903"/>
                  </a:lnTo>
                  <a:lnTo>
                    <a:pt x="4937633" y="2590995"/>
                  </a:lnTo>
                  <a:lnTo>
                    <a:pt x="4953184" y="2547829"/>
                  </a:lnTo>
                  <a:lnTo>
                    <a:pt x="4968198" y="2504411"/>
                  </a:lnTo>
                  <a:lnTo>
                    <a:pt x="4982672" y="2460744"/>
                  </a:lnTo>
                  <a:lnTo>
                    <a:pt x="4996602" y="2416832"/>
                  </a:lnTo>
                  <a:lnTo>
                    <a:pt x="5009984" y="2372678"/>
                  </a:lnTo>
                  <a:lnTo>
                    <a:pt x="5022815" y="2328288"/>
                  </a:lnTo>
                  <a:lnTo>
                    <a:pt x="5035089" y="2283664"/>
                  </a:lnTo>
                  <a:lnTo>
                    <a:pt x="5046804" y="2238812"/>
                  </a:lnTo>
                  <a:lnTo>
                    <a:pt x="5057955" y="2193734"/>
                  </a:lnTo>
                  <a:lnTo>
                    <a:pt x="5068537" y="2148435"/>
                  </a:lnTo>
                  <a:lnTo>
                    <a:pt x="5078548" y="2102919"/>
                  </a:lnTo>
                  <a:lnTo>
                    <a:pt x="5087983" y="2057190"/>
                  </a:lnTo>
                  <a:lnTo>
                    <a:pt x="5096839" y="2011252"/>
                  </a:lnTo>
                  <a:lnTo>
                    <a:pt x="5105110" y="1965108"/>
                  </a:lnTo>
                  <a:lnTo>
                    <a:pt x="5112794" y="1918763"/>
                  </a:lnTo>
                  <a:lnTo>
                    <a:pt x="5119885" y="1872221"/>
                  </a:lnTo>
                  <a:lnTo>
                    <a:pt x="5126382" y="1825486"/>
                  </a:lnTo>
                  <a:lnTo>
                    <a:pt x="5132278" y="1778562"/>
                  </a:lnTo>
                  <a:lnTo>
                    <a:pt x="5137570" y="1731452"/>
                  </a:lnTo>
                  <a:lnTo>
                    <a:pt x="5142255" y="1684161"/>
                  </a:lnTo>
                  <a:lnTo>
                    <a:pt x="5146328" y="1636693"/>
                  </a:lnTo>
                  <a:lnTo>
                    <a:pt x="5149786" y="1589052"/>
                  </a:lnTo>
                  <a:lnTo>
                    <a:pt x="5152624" y="1541241"/>
                  </a:lnTo>
                  <a:lnTo>
                    <a:pt x="5154838" y="1493265"/>
                  </a:lnTo>
                  <a:lnTo>
                    <a:pt x="5156424" y="1445127"/>
                  </a:lnTo>
                  <a:lnTo>
                    <a:pt x="5157379" y="1396832"/>
                  </a:lnTo>
                  <a:lnTo>
                    <a:pt x="5157698" y="1348384"/>
                  </a:lnTo>
                  <a:lnTo>
                    <a:pt x="5157313" y="1295186"/>
                  </a:lnTo>
                  <a:lnTo>
                    <a:pt x="5156162" y="1242173"/>
                  </a:lnTo>
                  <a:lnTo>
                    <a:pt x="5154250" y="1189350"/>
                  </a:lnTo>
                  <a:lnTo>
                    <a:pt x="5151582" y="1136724"/>
                  </a:lnTo>
                  <a:lnTo>
                    <a:pt x="5148164" y="1084299"/>
                  </a:lnTo>
                  <a:lnTo>
                    <a:pt x="5144001" y="1032080"/>
                  </a:lnTo>
                  <a:lnTo>
                    <a:pt x="5139099" y="980073"/>
                  </a:lnTo>
                  <a:lnTo>
                    <a:pt x="5133461" y="928283"/>
                  </a:lnTo>
                  <a:lnTo>
                    <a:pt x="5127095" y="876716"/>
                  </a:lnTo>
                  <a:lnTo>
                    <a:pt x="5120005" y="825376"/>
                  </a:lnTo>
                  <a:lnTo>
                    <a:pt x="5112196" y="774269"/>
                  </a:lnTo>
                  <a:lnTo>
                    <a:pt x="5103673" y="723401"/>
                  </a:lnTo>
                  <a:lnTo>
                    <a:pt x="5094443" y="672775"/>
                  </a:lnTo>
                  <a:lnTo>
                    <a:pt x="5084510" y="622399"/>
                  </a:lnTo>
                  <a:lnTo>
                    <a:pt x="5073880" y="572277"/>
                  </a:lnTo>
                  <a:lnTo>
                    <a:pt x="5062557" y="522414"/>
                  </a:lnTo>
                  <a:lnTo>
                    <a:pt x="5050548" y="472816"/>
                  </a:lnTo>
                  <a:lnTo>
                    <a:pt x="5037857" y="423488"/>
                  </a:lnTo>
                  <a:lnTo>
                    <a:pt x="5024490" y="374436"/>
                  </a:lnTo>
                  <a:lnTo>
                    <a:pt x="5010451" y="325663"/>
                  </a:lnTo>
                  <a:lnTo>
                    <a:pt x="4995748" y="277177"/>
                  </a:lnTo>
                  <a:lnTo>
                    <a:pt x="48943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932045" cy="4725035"/>
            </a:xfrm>
            <a:custGeom>
              <a:avLst/>
              <a:gdLst/>
              <a:ahLst/>
              <a:cxnLst/>
              <a:rect l="l" t="t" r="r" b="b"/>
              <a:pathLst>
                <a:path w="4932045" h="4725035">
                  <a:moveTo>
                    <a:pt x="4650218" y="0"/>
                  </a:moveTo>
                  <a:lnTo>
                    <a:pt x="0" y="0"/>
                  </a:lnTo>
                  <a:lnTo>
                    <a:pt x="0" y="4341520"/>
                  </a:lnTo>
                  <a:lnTo>
                    <a:pt x="91560" y="4391964"/>
                  </a:lnTo>
                  <a:lnTo>
                    <a:pt x="136022" y="4412989"/>
                  </a:lnTo>
                  <a:lnTo>
                    <a:pt x="180837" y="4433383"/>
                  </a:lnTo>
                  <a:lnTo>
                    <a:pt x="225998" y="4453140"/>
                  </a:lnTo>
                  <a:lnTo>
                    <a:pt x="271500" y="4472255"/>
                  </a:lnTo>
                  <a:lnTo>
                    <a:pt x="317338" y="4490721"/>
                  </a:lnTo>
                  <a:lnTo>
                    <a:pt x="363504" y="4508533"/>
                  </a:lnTo>
                  <a:lnTo>
                    <a:pt x="409995" y="4525686"/>
                  </a:lnTo>
                  <a:lnTo>
                    <a:pt x="456803" y="4542173"/>
                  </a:lnTo>
                  <a:lnTo>
                    <a:pt x="503924" y="4557988"/>
                  </a:lnTo>
                  <a:lnTo>
                    <a:pt x="551351" y="4573127"/>
                  </a:lnTo>
                  <a:lnTo>
                    <a:pt x="599078" y="4587584"/>
                  </a:lnTo>
                  <a:lnTo>
                    <a:pt x="647101" y="4601352"/>
                  </a:lnTo>
                  <a:lnTo>
                    <a:pt x="695413" y="4614426"/>
                  </a:lnTo>
                  <a:lnTo>
                    <a:pt x="744009" y="4626800"/>
                  </a:lnTo>
                  <a:lnTo>
                    <a:pt x="792883" y="4638468"/>
                  </a:lnTo>
                  <a:lnTo>
                    <a:pt x="842028" y="4649425"/>
                  </a:lnTo>
                  <a:lnTo>
                    <a:pt x="891440" y="4659666"/>
                  </a:lnTo>
                  <a:lnTo>
                    <a:pt x="941113" y="4669183"/>
                  </a:lnTo>
                  <a:lnTo>
                    <a:pt x="991041" y="4677972"/>
                  </a:lnTo>
                  <a:lnTo>
                    <a:pt x="1041218" y="4686027"/>
                  </a:lnTo>
                  <a:lnTo>
                    <a:pt x="1091638" y="4693342"/>
                  </a:lnTo>
                  <a:lnTo>
                    <a:pt x="1142296" y="4699911"/>
                  </a:lnTo>
                  <a:lnTo>
                    <a:pt x="1193186" y="4705728"/>
                  </a:lnTo>
                  <a:lnTo>
                    <a:pt x="1244302" y="4710789"/>
                  </a:lnTo>
                  <a:lnTo>
                    <a:pt x="1295639" y="4715087"/>
                  </a:lnTo>
                  <a:lnTo>
                    <a:pt x="1347191" y="4718616"/>
                  </a:lnTo>
                  <a:lnTo>
                    <a:pt x="1398951" y="4721371"/>
                  </a:lnTo>
                  <a:lnTo>
                    <a:pt x="1450916" y="4723346"/>
                  </a:lnTo>
                  <a:lnTo>
                    <a:pt x="1503077" y="4724535"/>
                  </a:lnTo>
                  <a:lnTo>
                    <a:pt x="1555431" y="4724933"/>
                  </a:lnTo>
                  <a:lnTo>
                    <a:pt x="1603580" y="4724597"/>
                  </a:lnTo>
                  <a:lnTo>
                    <a:pt x="1651566" y="4723591"/>
                  </a:lnTo>
                  <a:lnTo>
                    <a:pt x="1699387" y="4721920"/>
                  </a:lnTo>
                  <a:lnTo>
                    <a:pt x="1747036" y="4719588"/>
                  </a:lnTo>
                  <a:lnTo>
                    <a:pt x="1794510" y="4716600"/>
                  </a:lnTo>
                  <a:lnTo>
                    <a:pt x="1841805" y="4712960"/>
                  </a:lnTo>
                  <a:lnTo>
                    <a:pt x="1888915" y="4708673"/>
                  </a:lnTo>
                  <a:lnTo>
                    <a:pt x="1935837" y="4703742"/>
                  </a:lnTo>
                  <a:lnTo>
                    <a:pt x="1982566" y="4698174"/>
                  </a:lnTo>
                  <a:lnTo>
                    <a:pt x="2029097" y="4691971"/>
                  </a:lnTo>
                  <a:lnTo>
                    <a:pt x="2075426" y="4685139"/>
                  </a:lnTo>
                  <a:lnTo>
                    <a:pt x="2121549" y="4677682"/>
                  </a:lnTo>
                  <a:lnTo>
                    <a:pt x="2167461" y="4669604"/>
                  </a:lnTo>
                  <a:lnTo>
                    <a:pt x="2213157" y="4660910"/>
                  </a:lnTo>
                  <a:lnTo>
                    <a:pt x="2258634" y="4651604"/>
                  </a:lnTo>
                  <a:lnTo>
                    <a:pt x="2303887" y="4641691"/>
                  </a:lnTo>
                  <a:lnTo>
                    <a:pt x="2348911" y="4631176"/>
                  </a:lnTo>
                  <a:lnTo>
                    <a:pt x="2393701" y="4620061"/>
                  </a:lnTo>
                  <a:lnTo>
                    <a:pt x="2438254" y="4608353"/>
                  </a:lnTo>
                  <a:lnTo>
                    <a:pt x="2482565" y="4596056"/>
                  </a:lnTo>
                  <a:lnTo>
                    <a:pt x="2526630" y="4583173"/>
                  </a:lnTo>
                  <a:lnTo>
                    <a:pt x="2570443" y="4569710"/>
                  </a:lnTo>
                  <a:lnTo>
                    <a:pt x="2614001" y="4555671"/>
                  </a:lnTo>
                  <a:lnTo>
                    <a:pt x="2657300" y="4541060"/>
                  </a:lnTo>
                  <a:lnTo>
                    <a:pt x="2700333" y="4525882"/>
                  </a:lnTo>
                  <a:lnTo>
                    <a:pt x="2743099" y="4510141"/>
                  </a:lnTo>
                  <a:lnTo>
                    <a:pt x="2785590" y="4493842"/>
                  </a:lnTo>
                  <a:lnTo>
                    <a:pt x="2827805" y="4476989"/>
                  </a:lnTo>
                  <a:lnTo>
                    <a:pt x="2869737" y="4459587"/>
                  </a:lnTo>
                  <a:lnTo>
                    <a:pt x="2911382" y="4441640"/>
                  </a:lnTo>
                  <a:lnTo>
                    <a:pt x="2952736" y="4423152"/>
                  </a:lnTo>
                  <a:lnTo>
                    <a:pt x="2993795" y="4404129"/>
                  </a:lnTo>
                  <a:lnTo>
                    <a:pt x="3034554" y="4384573"/>
                  </a:lnTo>
                  <a:lnTo>
                    <a:pt x="3075009" y="4364491"/>
                  </a:lnTo>
                  <a:lnTo>
                    <a:pt x="3115154" y="4343886"/>
                  </a:lnTo>
                  <a:lnTo>
                    <a:pt x="3154986" y="4322763"/>
                  </a:lnTo>
                  <a:lnTo>
                    <a:pt x="3194501" y="4301126"/>
                  </a:lnTo>
                  <a:lnTo>
                    <a:pt x="3233693" y="4278980"/>
                  </a:lnTo>
                  <a:lnTo>
                    <a:pt x="3272559" y="4256329"/>
                  </a:lnTo>
                  <a:lnTo>
                    <a:pt x="3311093" y="4233178"/>
                  </a:lnTo>
                  <a:lnTo>
                    <a:pt x="3349292" y="4209530"/>
                  </a:lnTo>
                  <a:lnTo>
                    <a:pt x="3387151" y="4185391"/>
                  </a:lnTo>
                  <a:lnTo>
                    <a:pt x="3424665" y="4160766"/>
                  </a:lnTo>
                  <a:lnTo>
                    <a:pt x="3461831" y="4135657"/>
                  </a:lnTo>
                  <a:lnTo>
                    <a:pt x="3498643" y="4110071"/>
                  </a:lnTo>
                  <a:lnTo>
                    <a:pt x="3535097" y="4084011"/>
                  </a:lnTo>
                  <a:lnTo>
                    <a:pt x="3571189" y="4057481"/>
                  </a:lnTo>
                  <a:lnTo>
                    <a:pt x="3606914" y="4030487"/>
                  </a:lnTo>
                  <a:lnTo>
                    <a:pt x="3642267" y="4003033"/>
                  </a:lnTo>
                  <a:lnTo>
                    <a:pt x="3677246" y="3975123"/>
                  </a:lnTo>
                  <a:lnTo>
                    <a:pt x="3711844" y="3946761"/>
                  </a:lnTo>
                  <a:lnTo>
                    <a:pt x="3746057" y="3917952"/>
                  </a:lnTo>
                  <a:lnTo>
                    <a:pt x="3779881" y="3888701"/>
                  </a:lnTo>
                  <a:lnTo>
                    <a:pt x="3813312" y="3859012"/>
                  </a:lnTo>
                  <a:lnTo>
                    <a:pt x="3846345" y="3828890"/>
                  </a:lnTo>
                  <a:lnTo>
                    <a:pt x="3878976" y="3798338"/>
                  </a:lnTo>
                  <a:lnTo>
                    <a:pt x="3911200" y="3767361"/>
                  </a:lnTo>
                  <a:lnTo>
                    <a:pt x="3943012" y="3735965"/>
                  </a:lnTo>
                  <a:lnTo>
                    <a:pt x="3974409" y="3704152"/>
                  </a:lnTo>
                  <a:lnTo>
                    <a:pt x="4005385" y="3671929"/>
                  </a:lnTo>
                  <a:lnTo>
                    <a:pt x="4035937" y="3639298"/>
                  </a:lnTo>
                  <a:lnTo>
                    <a:pt x="4066059" y="3606265"/>
                  </a:lnTo>
                  <a:lnTo>
                    <a:pt x="4095748" y="3572834"/>
                  </a:lnTo>
                  <a:lnTo>
                    <a:pt x="4125000" y="3539010"/>
                  </a:lnTo>
                  <a:lnTo>
                    <a:pt x="4153808" y="3504797"/>
                  </a:lnTo>
                  <a:lnTo>
                    <a:pt x="4182170" y="3470199"/>
                  </a:lnTo>
                  <a:lnTo>
                    <a:pt x="4210080" y="3435220"/>
                  </a:lnTo>
                  <a:lnTo>
                    <a:pt x="4237534" y="3399867"/>
                  </a:lnTo>
                  <a:lnTo>
                    <a:pt x="4264528" y="3364142"/>
                  </a:lnTo>
                  <a:lnTo>
                    <a:pt x="4291058" y="3328050"/>
                  </a:lnTo>
                  <a:lnTo>
                    <a:pt x="4317118" y="3291596"/>
                  </a:lnTo>
                  <a:lnTo>
                    <a:pt x="4342704" y="3254784"/>
                  </a:lnTo>
                  <a:lnTo>
                    <a:pt x="4367813" y="3217618"/>
                  </a:lnTo>
                  <a:lnTo>
                    <a:pt x="4392439" y="3180104"/>
                  </a:lnTo>
                  <a:lnTo>
                    <a:pt x="4416577" y="3142245"/>
                  </a:lnTo>
                  <a:lnTo>
                    <a:pt x="4440225" y="3104046"/>
                  </a:lnTo>
                  <a:lnTo>
                    <a:pt x="4463376" y="3065512"/>
                  </a:lnTo>
                  <a:lnTo>
                    <a:pt x="4486027" y="3026646"/>
                  </a:lnTo>
                  <a:lnTo>
                    <a:pt x="4508173" y="2987454"/>
                  </a:lnTo>
                  <a:lnTo>
                    <a:pt x="4529810" y="2947939"/>
                  </a:lnTo>
                  <a:lnTo>
                    <a:pt x="4550933" y="2908107"/>
                  </a:lnTo>
                  <a:lnTo>
                    <a:pt x="4571538" y="2867961"/>
                  </a:lnTo>
                  <a:lnTo>
                    <a:pt x="4591621" y="2827507"/>
                  </a:lnTo>
                  <a:lnTo>
                    <a:pt x="4611176" y="2786748"/>
                  </a:lnTo>
                  <a:lnTo>
                    <a:pt x="4630199" y="2745689"/>
                  </a:lnTo>
                  <a:lnTo>
                    <a:pt x="4648687" y="2704335"/>
                  </a:lnTo>
                  <a:lnTo>
                    <a:pt x="4666634" y="2662689"/>
                  </a:lnTo>
                  <a:lnTo>
                    <a:pt x="4684036" y="2620757"/>
                  </a:lnTo>
                  <a:lnTo>
                    <a:pt x="4700889" y="2578543"/>
                  </a:lnTo>
                  <a:lnTo>
                    <a:pt x="4717188" y="2536051"/>
                  </a:lnTo>
                  <a:lnTo>
                    <a:pt x="4732929" y="2493286"/>
                  </a:lnTo>
                  <a:lnTo>
                    <a:pt x="4748107" y="2450252"/>
                  </a:lnTo>
                  <a:lnTo>
                    <a:pt x="4762718" y="2406954"/>
                  </a:lnTo>
                  <a:lnTo>
                    <a:pt x="4776757" y="2363396"/>
                  </a:lnTo>
                  <a:lnTo>
                    <a:pt x="4790220" y="2319583"/>
                  </a:lnTo>
                  <a:lnTo>
                    <a:pt x="4803103" y="2275518"/>
                  </a:lnTo>
                  <a:lnTo>
                    <a:pt x="4815400" y="2231207"/>
                  </a:lnTo>
                  <a:lnTo>
                    <a:pt x="4827108" y="2186654"/>
                  </a:lnTo>
                  <a:lnTo>
                    <a:pt x="4838223" y="2141863"/>
                  </a:lnTo>
                  <a:lnTo>
                    <a:pt x="4848738" y="2096840"/>
                  </a:lnTo>
                  <a:lnTo>
                    <a:pt x="4858651" y="2051587"/>
                  </a:lnTo>
                  <a:lnTo>
                    <a:pt x="4867957" y="2006110"/>
                  </a:lnTo>
                  <a:lnTo>
                    <a:pt x="4876651" y="1960414"/>
                  </a:lnTo>
                  <a:lnTo>
                    <a:pt x="4884729" y="1914502"/>
                  </a:lnTo>
                  <a:lnTo>
                    <a:pt x="4892186" y="1868379"/>
                  </a:lnTo>
                  <a:lnTo>
                    <a:pt x="4899018" y="1822050"/>
                  </a:lnTo>
                  <a:lnTo>
                    <a:pt x="4905221" y="1775519"/>
                  </a:lnTo>
                  <a:lnTo>
                    <a:pt x="4910790" y="1728790"/>
                  </a:lnTo>
                  <a:lnTo>
                    <a:pt x="4915720" y="1681868"/>
                  </a:lnTo>
                  <a:lnTo>
                    <a:pt x="4920007" y="1634758"/>
                  </a:lnTo>
                  <a:lnTo>
                    <a:pt x="4923647" y="1587463"/>
                  </a:lnTo>
                  <a:lnTo>
                    <a:pt x="4926635" y="1539989"/>
                  </a:lnTo>
                  <a:lnTo>
                    <a:pt x="4928967" y="1492339"/>
                  </a:lnTo>
                  <a:lnTo>
                    <a:pt x="4930638" y="1444519"/>
                  </a:lnTo>
                  <a:lnTo>
                    <a:pt x="4931644" y="1396532"/>
                  </a:lnTo>
                  <a:lnTo>
                    <a:pt x="4931980" y="1348384"/>
                  </a:lnTo>
                  <a:lnTo>
                    <a:pt x="4931592" y="1296675"/>
                  </a:lnTo>
                  <a:lnTo>
                    <a:pt x="4930432" y="1245153"/>
                  </a:lnTo>
                  <a:lnTo>
                    <a:pt x="4928505" y="1193824"/>
                  </a:lnTo>
                  <a:lnTo>
                    <a:pt x="4925817" y="1142693"/>
                  </a:lnTo>
                  <a:lnTo>
                    <a:pt x="4922374" y="1091766"/>
                  </a:lnTo>
                  <a:lnTo>
                    <a:pt x="4918181" y="1041048"/>
                  </a:lnTo>
                  <a:lnTo>
                    <a:pt x="4913243" y="990545"/>
                  </a:lnTo>
                  <a:lnTo>
                    <a:pt x="4907566" y="940262"/>
                  </a:lnTo>
                  <a:lnTo>
                    <a:pt x="4901155" y="890204"/>
                  </a:lnTo>
                  <a:lnTo>
                    <a:pt x="4894017" y="840378"/>
                  </a:lnTo>
                  <a:lnTo>
                    <a:pt x="4886156" y="790789"/>
                  </a:lnTo>
                  <a:lnTo>
                    <a:pt x="4877578" y="741442"/>
                  </a:lnTo>
                  <a:lnTo>
                    <a:pt x="4868289" y="692343"/>
                  </a:lnTo>
                  <a:lnTo>
                    <a:pt x="4858294" y="643497"/>
                  </a:lnTo>
                  <a:lnTo>
                    <a:pt x="4847599" y="594910"/>
                  </a:lnTo>
                  <a:lnTo>
                    <a:pt x="4836208" y="546588"/>
                  </a:lnTo>
                  <a:lnTo>
                    <a:pt x="4824129" y="498535"/>
                  </a:lnTo>
                  <a:lnTo>
                    <a:pt x="4811366" y="450758"/>
                  </a:lnTo>
                  <a:lnTo>
                    <a:pt x="4797924" y="403262"/>
                  </a:lnTo>
                  <a:lnTo>
                    <a:pt x="4783810" y="356053"/>
                  </a:lnTo>
                  <a:lnTo>
                    <a:pt x="4769029" y="309135"/>
                  </a:lnTo>
                  <a:lnTo>
                    <a:pt x="4753586" y="262516"/>
                  </a:lnTo>
                  <a:lnTo>
                    <a:pt x="4737487" y="216199"/>
                  </a:lnTo>
                  <a:lnTo>
                    <a:pt x="4720737" y="170191"/>
                  </a:lnTo>
                  <a:lnTo>
                    <a:pt x="4703342" y="124497"/>
                  </a:lnTo>
                  <a:lnTo>
                    <a:pt x="4685307" y="79123"/>
                  </a:lnTo>
                  <a:lnTo>
                    <a:pt x="4666639" y="34074"/>
                  </a:lnTo>
                  <a:lnTo>
                    <a:pt x="4650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79838" y="1705356"/>
            <a:ext cx="1479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0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4400" spc="-254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4400" spc="-65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4400" spc="-270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400" spc="-229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400" spc="-80" dirty="0">
                <a:solidFill>
                  <a:srgbClr val="262626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77268" y="1469644"/>
            <a:ext cx="6124575" cy="564515"/>
            <a:chOff x="5677268" y="1469644"/>
            <a:chExt cx="6124575" cy="564515"/>
          </a:xfrm>
        </p:grpSpPr>
        <p:sp>
          <p:nvSpPr>
            <p:cNvPr id="8" name="object 8"/>
            <p:cNvSpPr/>
            <p:nvPr/>
          </p:nvSpPr>
          <p:spPr>
            <a:xfrm>
              <a:off x="5683618" y="1475994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6019355" y="0"/>
                  </a:moveTo>
                  <a:lnTo>
                    <a:pt x="91948" y="0"/>
                  </a:lnTo>
                  <a:lnTo>
                    <a:pt x="56160" y="7226"/>
                  </a:lnTo>
                  <a:lnTo>
                    <a:pt x="26933" y="26933"/>
                  </a:lnTo>
                  <a:lnTo>
                    <a:pt x="7226" y="56160"/>
                  </a:lnTo>
                  <a:lnTo>
                    <a:pt x="0" y="91947"/>
                  </a:lnTo>
                  <a:lnTo>
                    <a:pt x="0" y="459714"/>
                  </a:lnTo>
                  <a:lnTo>
                    <a:pt x="7226" y="495502"/>
                  </a:lnTo>
                  <a:lnTo>
                    <a:pt x="26933" y="524729"/>
                  </a:lnTo>
                  <a:lnTo>
                    <a:pt x="56160" y="544435"/>
                  </a:lnTo>
                  <a:lnTo>
                    <a:pt x="91948" y="551662"/>
                  </a:lnTo>
                  <a:lnTo>
                    <a:pt x="6019355" y="551662"/>
                  </a:lnTo>
                  <a:lnTo>
                    <a:pt x="6055148" y="544435"/>
                  </a:lnTo>
                  <a:lnTo>
                    <a:pt x="6084374" y="524729"/>
                  </a:lnTo>
                  <a:lnTo>
                    <a:pt x="6104078" y="495502"/>
                  </a:lnTo>
                  <a:lnTo>
                    <a:pt x="6111303" y="459714"/>
                  </a:lnTo>
                  <a:lnTo>
                    <a:pt x="6111303" y="91947"/>
                  </a:lnTo>
                  <a:lnTo>
                    <a:pt x="6104078" y="56160"/>
                  </a:lnTo>
                  <a:lnTo>
                    <a:pt x="6084374" y="26933"/>
                  </a:lnTo>
                  <a:lnTo>
                    <a:pt x="6055148" y="7226"/>
                  </a:lnTo>
                  <a:lnTo>
                    <a:pt x="6019355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83618" y="1475994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0" y="91943"/>
                  </a:moveTo>
                  <a:lnTo>
                    <a:pt x="7225" y="56155"/>
                  </a:lnTo>
                  <a:lnTo>
                    <a:pt x="26929" y="26929"/>
                  </a:lnTo>
                  <a:lnTo>
                    <a:pt x="56154" y="7225"/>
                  </a:lnTo>
                  <a:lnTo>
                    <a:pt x="91943" y="0"/>
                  </a:lnTo>
                  <a:lnTo>
                    <a:pt x="6019353" y="0"/>
                  </a:lnTo>
                  <a:lnTo>
                    <a:pt x="6055143" y="7225"/>
                  </a:lnTo>
                  <a:lnTo>
                    <a:pt x="6084370" y="26929"/>
                  </a:lnTo>
                  <a:lnTo>
                    <a:pt x="6104077" y="56155"/>
                  </a:lnTo>
                  <a:lnTo>
                    <a:pt x="6111303" y="91943"/>
                  </a:lnTo>
                  <a:lnTo>
                    <a:pt x="6111303" y="459711"/>
                  </a:lnTo>
                  <a:lnTo>
                    <a:pt x="6104077" y="495499"/>
                  </a:lnTo>
                  <a:lnTo>
                    <a:pt x="6084370" y="524725"/>
                  </a:lnTo>
                  <a:lnTo>
                    <a:pt x="6055143" y="544429"/>
                  </a:lnTo>
                  <a:lnTo>
                    <a:pt x="6019353" y="551655"/>
                  </a:lnTo>
                  <a:lnTo>
                    <a:pt x="91943" y="551655"/>
                  </a:lnTo>
                  <a:lnTo>
                    <a:pt x="56154" y="544429"/>
                  </a:lnTo>
                  <a:lnTo>
                    <a:pt x="26929" y="524725"/>
                  </a:lnTo>
                  <a:lnTo>
                    <a:pt x="7225" y="495499"/>
                  </a:lnTo>
                  <a:lnTo>
                    <a:pt x="0" y="459711"/>
                  </a:lnTo>
                  <a:lnTo>
                    <a:pt x="0" y="919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5484" y="1527047"/>
            <a:ext cx="35413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Logistic </a:t>
            </a:r>
            <a:r>
              <a:rPr sz="23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2300" b="1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Classifier:</a:t>
            </a:r>
            <a:endParaRPr sz="23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77268" y="2949701"/>
            <a:ext cx="6124575" cy="564515"/>
            <a:chOff x="5677268" y="2949701"/>
            <a:chExt cx="6124575" cy="564515"/>
          </a:xfrm>
        </p:grpSpPr>
        <p:sp>
          <p:nvSpPr>
            <p:cNvPr id="12" name="object 12"/>
            <p:cNvSpPr/>
            <p:nvPr/>
          </p:nvSpPr>
          <p:spPr>
            <a:xfrm>
              <a:off x="5683618" y="2956051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6019355" y="0"/>
                  </a:moveTo>
                  <a:lnTo>
                    <a:pt x="91948" y="0"/>
                  </a:lnTo>
                  <a:lnTo>
                    <a:pt x="56160" y="7224"/>
                  </a:lnTo>
                  <a:lnTo>
                    <a:pt x="26933" y="26927"/>
                  </a:lnTo>
                  <a:lnTo>
                    <a:pt x="7226" y="56149"/>
                  </a:lnTo>
                  <a:lnTo>
                    <a:pt x="0" y="91935"/>
                  </a:lnTo>
                  <a:lnTo>
                    <a:pt x="0" y="459701"/>
                  </a:lnTo>
                  <a:lnTo>
                    <a:pt x="7226" y="495494"/>
                  </a:lnTo>
                  <a:lnTo>
                    <a:pt x="26933" y="524721"/>
                  </a:lnTo>
                  <a:lnTo>
                    <a:pt x="56160" y="544424"/>
                  </a:lnTo>
                  <a:lnTo>
                    <a:pt x="91948" y="551649"/>
                  </a:lnTo>
                  <a:lnTo>
                    <a:pt x="6019355" y="551649"/>
                  </a:lnTo>
                  <a:lnTo>
                    <a:pt x="6055148" y="544424"/>
                  </a:lnTo>
                  <a:lnTo>
                    <a:pt x="6084374" y="524721"/>
                  </a:lnTo>
                  <a:lnTo>
                    <a:pt x="6104078" y="495494"/>
                  </a:lnTo>
                  <a:lnTo>
                    <a:pt x="6111303" y="459701"/>
                  </a:lnTo>
                  <a:lnTo>
                    <a:pt x="6111303" y="91935"/>
                  </a:lnTo>
                  <a:lnTo>
                    <a:pt x="6104078" y="56149"/>
                  </a:lnTo>
                  <a:lnTo>
                    <a:pt x="6084374" y="26927"/>
                  </a:lnTo>
                  <a:lnTo>
                    <a:pt x="6055148" y="7224"/>
                  </a:lnTo>
                  <a:lnTo>
                    <a:pt x="6019355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83618" y="2956051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0" y="91943"/>
                  </a:moveTo>
                  <a:lnTo>
                    <a:pt x="7225" y="56155"/>
                  </a:lnTo>
                  <a:lnTo>
                    <a:pt x="26929" y="26929"/>
                  </a:lnTo>
                  <a:lnTo>
                    <a:pt x="56154" y="7225"/>
                  </a:lnTo>
                  <a:lnTo>
                    <a:pt x="91943" y="0"/>
                  </a:lnTo>
                  <a:lnTo>
                    <a:pt x="6019353" y="0"/>
                  </a:lnTo>
                  <a:lnTo>
                    <a:pt x="6055143" y="7225"/>
                  </a:lnTo>
                  <a:lnTo>
                    <a:pt x="6084370" y="26929"/>
                  </a:lnTo>
                  <a:lnTo>
                    <a:pt x="6104077" y="56155"/>
                  </a:lnTo>
                  <a:lnTo>
                    <a:pt x="6111303" y="91943"/>
                  </a:lnTo>
                  <a:lnTo>
                    <a:pt x="6111303" y="459711"/>
                  </a:lnTo>
                  <a:lnTo>
                    <a:pt x="6104077" y="495499"/>
                  </a:lnTo>
                  <a:lnTo>
                    <a:pt x="6084370" y="524725"/>
                  </a:lnTo>
                  <a:lnTo>
                    <a:pt x="6055143" y="544429"/>
                  </a:lnTo>
                  <a:lnTo>
                    <a:pt x="6019353" y="551655"/>
                  </a:lnTo>
                  <a:lnTo>
                    <a:pt x="91943" y="551655"/>
                  </a:lnTo>
                  <a:lnTo>
                    <a:pt x="56154" y="544429"/>
                  </a:lnTo>
                  <a:lnTo>
                    <a:pt x="26929" y="524725"/>
                  </a:lnTo>
                  <a:lnTo>
                    <a:pt x="7225" y="495499"/>
                  </a:lnTo>
                  <a:lnTo>
                    <a:pt x="0" y="459711"/>
                  </a:lnTo>
                  <a:lnTo>
                    <a:pt x="0" y="919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5677268" y="4429747"/>
            <a:ext cx="6124575" cy="564515"/>
            <a:chOff x="5677268" y="4429747"/>
            <a:chExt cx="6124575" cy="564515"/>
          </a:xfrm>
        </p:grpSpPr>
        <p:sp>
          <p:nvSpPr>
            <p:cNvPr id="15" name="object 15"/>
            <p:cNvSpPr/>
            <p:nvPr/>
          </p:nvSpPr>
          <p:spPr>
            <a:xfrm>
              <a:off x="5683618" y="4436097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6019355" y="0"/>
                  </a:moveTo>
                  <a:lnTo>
                    <a:pt x="91948" y="0"/>
                  </a:lnTo>
                  <a:lnTo>
                    <a:pt x="56160" y="7224"/>
                  </a:lnTo>
                  <a:lnTo>
                    <a:pt x="26933" y="26928"/>
                  </a:lnTo>
                  <a:lnTo>
                    <a:pt x="7226" y="56155"/>
                  </a:lnTo>
                  <a:lnTo>
                    <a:pt x="0" y="91948"/>
                  </a:lnTo>
                  <a:lnTo>
                    <a:pt x="0" y="459714"/>
                  </a:lnTo>
                  <a:lnTo>
                    <a:pt x="7226" y="495500"/>
                  </a:lnTo>
                  <a:lnTo>
                    <a:pt x="26933" y="524722"/>
                  </a:lnTo>
                  <a:lnTo>
                    <a:pt x="56160" y="544425"/>
                  </a:lnTo>
                  <a:lnTo>
                    <a:pt x="91948" y="551649"/>
                  </a:lnTo>
                  <a:lnTo>
                    <a:pt x="6019355" y="551649"/>
                  </a:lnTo>
                  <a:lnTo>
                    <a:pt x="6055148" y="544425"/>
                  </a:lnTo>
                  <a:lnTo>
                    <a:pt x="6084374" y="524722"/>
                  </a:lnTo>
                  <a:lnTo>
                    <a:pt x="6104078" y="495500"/>
                  </a:lnTo>
                  <a:lnTo>
                    <a:pt x="6111303" y="459714"/>
                  </a:lnTo>
                  <a:lnTo>
                    <a:pt x="6111303" y="91948"/>
                  </a:lnTo>
                  <a:lnTo>
                    <a:pt x="6104078" y="56155"/>
                  </a:lnTo>
                  <a:lnTo>
                    <a:pt x="6084374" y="26928"/>
                  </a:lnTo>
                  <a:lnTo>
                    <a:pt x="6055148" y="7224"/>
                  </a:lnTo>
                  <a:lnTo>
                    <a:pt x="60193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83618" y="4436097"/>
              <a:ext cx="6111875" cy="551815"/>
            </a:xfrm>
            <a:custGeom>
              <a:avLst/>
              <a:gdLst/>
              <a:ahLst/>
              <a:cxnLst/>
              <a:rect l="l" t="t" r="r" b="b"/>
              <a:pathLst>
                <a:path w="6111875" h="551814">
                  <a:moveTo>
                    <a:pt x="0" y="91943"/>
                  </a:moveTo>
                  <a:lnTo>
                    <a:pt x="7225" y="56155"/>
                  </a:lnTo>
                  <a:lnTo>
                    <a:pt x="26929" y="26929"/>
                  </a:lnTo>
                  <a:lnTo>
                    <a:pt x="56154" y="7225"/>
                  </a:lnTo>
                  <a:lnTo>
                    <a:pt x="91943" y="0"/>
                  </a:lnTo>
                  <a:lnTo>
                    <a:pt x="6019353" y="0"/>
                  </a:lnTo>
                  <a:lnTo>
                    <a:pt x="6055143" y="7225"/>
                  </a:lnTo>
                  <a:lnTo>
                    <a:pt x="6084370" y="26929"/>
                  </a:lnTo>
                  <a:lnTo>
                    <a:pt x="6104077" y="56155"/>
                  </a:lnTo>
                  <a:lnTo>
                    <a:pt x="6111303" y="91943"/>
                  </a:lnTo>
                  <a:lnTo>
                    <a:pt x="6111303" y="459711"/>
                  </a:lnTo>
                  <a:lnTo>
                    <a:pt x="6104077" y="495499"/>
                  </a:lnTo>
                  <a:lnTo>
                    <a:pt x="6084370" y="524725"/>
                  </a:lnTo>
                  <a:lnTo>
                    <a:pt x="6055143" y="544429"/>
                  </a:lnTo>
                  <a:lnTo>
                    <a:pt x="6019353" y="551655"/>
                  </a:lnTo>
                  <a:lnTo>
                    <a:pt x="91943" y="551655"/>
                  </a:lnTo>
                  <a:lnTo>
                    <a:pt x="56154" y="544429"/>
                  </a:lnTo>
                  <a:lnTo>
                    <a:pt x="26929" y="524725"/>
                  </a:lnTo>
                  <a:lnTo>
                    <a:pt x="7225" y="495499"/>
                  </a:lnTo>
                  <a:lnTo>
                    <a:pt x="0" y="459711"/>
                  </a:lnTo>
                  <a:lnTo>
                    <a:pt x="0" y="919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785484" y="1974596"/>
            <a:ext cx="3470910" cy="39236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4960" indent="-223520">
              <a:lnSpc>
                <a:spcPct val="100000"/>
              </a:lnSpc>
              <a:spcBef>
                <a:spcPts val="3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ROC-Accuracy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90.</a:t>
            </a:r>
            <a:r>
              <a:rPr lang="en-US"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Logistic </a:t>
            </a:r>
            <a:r>
              <a:rPr sz="18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Regression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-2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88.</a:t>
            </a:r>
            <a:r>
              <a:rPr lang="en-US"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60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F-1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2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72.</a:t>
            </a:r>
            <a:r>
              <a:rPr lang="en-US"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96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3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Decision- </a:t>
            </a:r>
            <a:r>
              <a:rPr sz="2300" b="1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 </a:t>
            </a:r>
            <a:r>
              <a:rPr sz="2300" b="1" spc="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300" b="1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Classifier:</a:t>
            </a:r>
            <a:endParaRPr sz="23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100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ROC-Accuracy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86.9</a:t>
            </a:r>
            <a:r>
              <a:rPr lang="en-US"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Decision-Tree Score:</a:t>
            </a:r>
            <a:r>
              <a:rPr sz="1800" b="1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88.4</a:t>
            </a:r>
            <a:r>
              <a:rPr lang="en-US"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F-1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72.</a:t>
            </a:r>
            <a:r>
              <a:rPr lang="en-US"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3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KNN- </a:t>
            </a:r>
            <a:r>
              <a:rPr sz="2300" b="1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2300" b="1" spc="-2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300" b="1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Classifier:</a:t>
            </a:r>
            <a:endParaRPr sz="23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100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ROC </a:t>
            </a:r>
            <a:r>
              <a:rPr sz="1800" b="1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Accuracy Score:</a:t>
            </a:r>
            <a:r>
              <a:rPr sz="1800" b="1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87.</a:t>
            </a:r>
            <a:r>
              <a:rPr lang="en-US"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63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KNN- </a:t>
            </a:r>
            <a:r>
              <a:rPr sz="1800" b="1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 </a:t>
            </a:r>
            <a:r>
              <a:rPr sz="18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Score:</a:t>
            </a:r>
            <a:r>
              <a:rPr sz="1800" b="1" spc="-3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88.</a:t>
            </a:r>
            <a:r>
              <a:rPr lang="en-US"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08</a:t>
            </a:r>
            <a:r>
              <a:rPr sz="18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14960" indent="-223520">
              <a:lnSpc>
                <a:spcPct val="100000"/>
              </a:lnSpc>
              <a:spcBef>
                <a:spcPts val="240"/>
              </a:spcBef>
              <a:buFont typeface="Trebuchet MS" panose="020B0603020202020204"/>
              <a:buChar char="•"/>
              <a:tabLst>
                <a:tab pos="315595" algn="l"/>
              </a:tabLst>
            </a:pPr>
            <a:r>
              <a:rPr sz="1800" b="1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F1-Score:</a:t>
            </a:r>
            <a:r>
              <a:rPr sz="1800" b="1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800" b="1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68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.6</a:t>
            </a:r>
            <a:r>
              <a:rPr lang="en-US"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r>
              <a:rPr sz="1800" b="1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%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158105" cy="4951095"/>
            <a:chOff x="0" y="0"/>
            <a:chExt cx="5158105" cy="495109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158105" cy="4951095"/>
            </a:xfrm>
            <a:custGeom>
              <a:avLst/>
              <a:gdLst/>
              <a:ahLst/>
              <a:cxnLst/>
              <a:rect l="l" t="t" r="r" b="b"/>
              <a:pathLst>
                <a:path w="5158105" h="4951095">
                  <a:moveTo>
                    <a:pt x="4894300" y="0"/>
                  </a:moveTo>
                  <a:lnTo>
                    <a:pt x="0" y="0"/>
                  </a:lnTo>
                  <a:lnTo>
                    <a:pt x="0" y="4598238"/>
                  </a:lnTo>
                  <a:lnTo>
                    <a:pt x="173511" y="4676038"/>
                  </a:lnTo>
                  <a:lnTo>
                    <a:pt x="219262" y="4694690"/>
                  </a:lnTo>
                  <a:lnTo>
                    <a:pt x="265324" y="4712730"/>
                  </a:lnTo>
                  <a:lnTo>
                    <a:pt x="311691" y="4730154"/>
                  </a:lnTo>
                  <a:lnTo>
                    <a:pt x="358359" y="4746957"/>
                  </a:lnTo>
                  <a:lnTo>
                    <a:pt x="405322" y="4763132"/>
                  </a:lnTo>
                  <a:lnTo>
                    <a:pt x="452576" y="4778676"/>
                  </a:lnTo>
                  <a:lnTo>
                    <a:pt x="500115" y="4793584"/>
                  </a:lnTo>
                  <a:lnTo>
                    <a:pt x="547935" y="4807849"/>
                  </a:lnTo>
                  <a:lnTo>
                    <a:pt x="596029" y="4821468"/>
                  </a:lnTo>
                  <a:lnTo>
                    <a:pt x="644394" y="4834435"/>
                  </a:lnTo>
                  <a:lnTo>
                    <a:pt x="693024" y="4846745"/>
                  </a:lnTo>
                  <a:lnTo>
                    <a:pt x="741914" y="4858393"/>
                  </a:lnTo>
                  <a:lnTo>
                    <a:pt x="791060" y="4869375"/>
                  </a:lnTo>
                  <a:lnTo>
                    <a:pt x="840455" y="4879684"/>
                  </a:lnTo>
                  <a:lnTo>
                    <a:pt x="890096" y="4889316"/>
                  </a:lnTo>
                  <a:lnTo>
                    <a:pt x="939977" y="4898267"/>
                  </a:lnTo>
                  <a:lnTo>
                    <a:pt x="990092" y="4906530"/>
                  </a:lnTo>
                  <a:lnTo>
                    <a:pt x="1040438" y="4914101"/>
                  </a:lnTo>
                  <a:lnTo>
                    <a:pt x="1091008" y="4920975"/>
                  </a:lnTo>
                  <a:lnTo>
                    <a:pt x="1141798" y="4927147"/>
                  </a:lnTo>
                  <a:lnTo>
                    <a:pt x="1192804" y="4932611"/>
                  </a:lnTo>
                  <a:lnTo>
                    <a:pt x="1244018" y="4937363"/>
                  </a:lnTo>
                  <a:lnTo>
                    <a:pt x="1295438" y="4941398"/>
                  </a:lnTo>
                  <a:lnTo>
                    <a:pt x="1347058" y="4944711"/>
                  </a:lnTo>
                  <a:lnTo>
                    <a:pt x="1398872" y="4947296"/>
                  </a:lnTo>
                  <a:lnTo>
                    <a:pt x="1450876" y="4949149"/>
                  </a:lnTo>
                  <a:lnTo>
                    <a:pt x="1503064" y="4950264"/>
                  </a:lnTo>
                  <a:lnTo>
                    <a:pt x="1555432" y="4950637"/>
                  </a:lnTo>
                  <a:lnTo>
                    <a:pt x="1603880" y="4950318"/>
                  </a:lnTo>
                  <a:lnTo>
                    <a:pt x="1652176" y="4949363"/>
                  </a:lnTo>
                  <a:lnTo>
                    <a:pt x="1700313" y="4947777"/>
                  </a:lnTo>
                  <a:lnTo>
                    <a:pt x="1748290" y="4945563"/>
                  </a:lnTo>
                  <a:lnTo>
                    <a:pt x="1796101" y="4942725"/>
                  </a:lnTo>
                  <a:lnTo>
                    <a:pt x="1843743" y="4939268"/>
                  </a:lnTo>
                  <a:lnTo>
                    <a:pt x="1891211" y="4935195"/>
                  </a:lnTo>
                  <a:lnTo>
                    <a:pt x="1938502" y="4930510"/>
                  </a:lnTo>
                  <a:lnTo>
                    <a:pt x="1985612" y="4925217"/>
                  </a:lnTo>
                  <a:lnTo>
                    <a:pt x="2032537" y="4919321"/>
                  </a:lnTo>
                  <a:lnTo>
                    <a:pt x="2079272" y="4912825"/>
                  </a:lnTo>
                  <a:lnTo>
                    <a:pt x="2125815" y="4905733"/>
                  </a:lnTo>
                  <a:lnTo>
                    <a:pt x="2172160" y="4898049"/>
                  </a:lnTo>
                  <a:lnTo>
                    <a:pt x="2218303" y="4889778"/>
                  </a:lnTo>
                  <a:lnTo>
                    <a:pt x="2264242" y="4880923"/>
                  </a:lnTo>
                  <a:lnTo>
                    <a:pt x="2309971" y="4871488"/>
                  </a:lnTo>
                  <a:lnTo>
                    <a:pt x="2355488" y="4861477"/>
                  </a:lnTo>
                  <a:lnTo>
                    <a:pt x="2400787" y="4850894"/>
                  </a:lnTo>
                  <a:lnTo>
                    <a:pt x="2445865" y="4839743"/>
                  </a:lnTo>
                  <a:lnTo>
                    <a:pt x="2490717" y="4828029"/>
                  </a:lnTo>
                  <a:lnTo>
                    <a:pt x="2535341" y="4815754"/>
                  </a:lnTo>
                  <a:lnTo>
                    <a:pt x="2579732" y="4802924"/>
                  </a:lnTo>
                  <a:lnTo>
                    <a:pt x="2623885" y="4789542"/>
                  </a:lnTo>
                  <a:lnTo>
                    <a:pt x="2667798" y="4775611"/>
                  </a:lnTo>
                  <a:lnTo>
                    <a:pt x="2711465" y="4761137"/>
                  </a:lnTo>
                  <a:lnTo>
                    <a:pt x="2754884" y="4746123"/>
                  </a:lnTo>
                  <a:lnTo>
                    <a:pt x="2798049" y="4730573"/>
                  </a:lnTo>
                  <a:lnTo>
                    <a:pt x="2840958" y="4714491"/>
                  </a:lnTo>
                  <a:lnTo>
                    <a:pt x="2883605" y="4697880"/>
                  </a:lnTo>
                  <a:lnTo>
                    <a:pt x="2925987" y="4680746"/>
                  </a:lnTo>
                  <a:lnTo>
                    <a:pt x="2968101" y="4663092"/>
                  </a:lnTo>
                  <a:lnTo>
                    <a:pt x="3009941" y="4644922"/>
                  </a:lnTo>
                  <a:lnTo>
                    <a:pt x="3051505" y="4626239"/>
                  </a:lnTo>
                  <a:lnTo>
                    <a:pt x="3092788" y="4607049"/>
                  </a:lnTo>
                  <a:lnTo>
                    <a:pt x="3133786" y="4587354"/>
                  </a:lnTo>
                  <a:lnTo>
                    <a:pt x="3174494" y="4567160"/>
                  </a:lnTo>
                  <a:lnTo>
                    <a:pt x="3214911" y="4546469"/>
                  </a:lnTo>
                  <a:lnTo>
                    <a:pt x="3255030" y="4525286"/>
                  </a:lnTo>
                  <a:lnTo>
                    <a:pt x="3294848" y="4503615"/>
                  </a:lnTo>
                  <a:lnTo>
                    <a:pt x="3334362" y="4481459"/>
                  </a:lnTo>
                  <a:lnTo>
                    <a:pt x="3373566" y="4458824"/>
                  </a:lnTo>
                  <a:lnTo>
                    <a:pt x="3412458" y="4435712"/>
                  </a:lnTo>
                  <a:lnTo>
                    <a:pt x="3451033" y="4412128"/>
                  </a:lnTo>
                  <a:lnTo>
                    <a:pt x="3489288" y="4388076"/>
                  </a:lnTo>
                  <a:lnTo>
                    <a:pt x="3527217" y="4363559"/>
                  </a:lnTo>
                  <a:lnTo>
                    <a:pt x="3564818" y="4338583"/>
                  </a:lnTo>
                  <a:lnTo>
                    <a:pt x="3602086" y="4313150"/>
                  </a:lnTo>
                  <a:lnTo>
                    <a:pt x="3639017" y="4287265"/>
                  </a:lnTo>
                  <a:lnTo>
                    <a:pt x="3675608" y="4260931"/>
                  </a:lnTo>
                  <a:lnTo>
                    <a:pt x="3711854" y="4234153"/>
                  </a:lnTo>
                  <a:lnTo>
                    <a:pt x="3747752" y="4206935"/>
                  </a:lnTo>
                  <a:lnTo>
                    <a:pt x="3783296" y="4179280"/>
                  </a:lnTo>
                  <a:lnTo>
                    <a:pt x="3818484" y="4151193"/>
                  </a:lnTo>
                  <a:lnTo>
                    <a:pt x="3853312" y="4122678"/>
                  </a:lnTo>
                  <a:lnTo>
                    <a:pt x="3887774" y="4093738"/>
                  </a:lnTo>
                  <a:lnTo>
                    <a:pt x="3921869" y="4064378"/>
                  </a:lnTo>
                  <a:lnTo>
                    <a:pt x="3955590" y="4034602"/>
                  </a:lnTo>
                  <a:lnTo>
                    <a:pt x="3988935" y="4004413"/>
                  </a:lnTo>
                  <a:lnTo>
                    <a:pt x="4021900" y="3973815"/>
                  </a:lnTo>
                  <a:lnTo>
                    <a:pt x="4054480" y="3942813"/>
                  </a:lnTo>
                  <a:lnTo>
                    <a:pt x="4086671" y="3911411"/>
                  </a:lnTo>
                  <a:lnTo>
                    <a:pt x="4118470" y="3879612"/>
                  </a:lnTo>
                  <a:lnTo>
                    <a:pt x="4149873" y="3847421"/>
                  </a:lnTo>
                  <a:lnTo>
                    <a:pt x="4180875" y="3814841"/>
                  </a:lnTo>
                  <a:lnTo>
                    <a:pt x="4211472" y="3781877"/>
                  </a:lnTo>
                  <a:lnTo>
                    <a:pt x="4241661" y="3748532"/>
                  </a:lnTo>
                  <a:lnTo>
                    <a:pt x="4271438" y="3714810"/>
                  </a:lnTo>
                  <a:lnTo>
                    <a:pt x="4300798" y="3680716"/>
                  </a:lnTo>
                  <a:lnTo>
                    <a:pt x="4329738" y="3646253"/>
                  </a:lnTo>
                  <a:lnTo>
                    <a:pt x="4358253" y="3611426"/>
                  </a:lnTo>
                  <a:lnTo>
                    <a:pt x="4386340" y="3576238"/>
                  </a:lnTo>
                  <a:lnTo>
                    <a:pt x="4413995" y="3540693"/>
                  </a:lnTo>
                  <a:lnTo>
                    <a:pt x="4441213" y="3504796"/>
                  </a:lnTo>
                  <a:lnTo>
                    <a:pt x="4467991" y="3468550"/>
                  </a:lnTo>
                  <a:lnTo>
                    <a:pt x="4494324" y="3431960"/>
                  </a:lnTo>
                  <a:lnTo>
                    <a:pt x="4520210" y="3395028"/>
                  </a:lnTo>
                  <a:lnTo>
                    <a:pt x="4545643" y="3357760"/>
                  </a:lnTo>
                  <a:lnTo>
                    <a:pt x="4570619" y="3320160"/>
                  </a:lnTo>
                  <a:lnTo>
                    <a:pt x="4595136" y="3282230"/>
                  </a:lnTo>
                  <a:lnTo>
                    <a:pt x="4619188" y="3243976"/>
                  </a:lnTo>
                  <a:lnTo>
                    <a:pt x="4642772" y="3205401"/>
                  </a:lnTo>
                  <a:lnTo>
                    <a:pt x="4665884" y="3166509"/>
                  </a:lnTo>
                  <a:lnTo>
                    <a:pt x="4688519" y="3127305"/>
                  </a:lnTo>
                  <a:lnTo>
                    <a:pt x="4710675" y="3087791"/>
                  </a:lnTo>
                  <a:lnTo>
                    <a:pt x="4732346" y="3047973"/>
                  </a:lnTo>
                  <a:lnTo>
                    <a:pt x="4753529" y="3007854"/>
                  </a:lnTo>
                  <a:lnTo>
                    <a:pt x="4774220" y="2967438"/>
                  </a:lnTo>
                  <a:lnTo>
                    <a:pt x="4794415" y="2926730"/>
                  </a:lnTo>
                  <a:lnTo>
                    <a:pt x="4814109" y="2885732"/>
                  </a:lnTo>
                  <a:lnTo>
                    <a:pt x="4833300" y="2844449"/>
                  </a:lnTo>
                  <a:lnTo>
                    <a:pt x="4851982" y="2802886"/>
                  </a:lnTo>
                  <a:lnTo>
                    <a:pt x="4870152" y="2761046"/>
                  </a:lnTo>
                  <a:lnTo>
                    <a:pt x="4887807" y="2718932"/>
                  </a:lnTo>
                  <a:lnTo>
                    <a:pt x="4904941" y="2676550"/>
                  </a:lnTo>
                  <a:lnTo>
                    <a:pt x="4921551" y="2633903"/>
                  </a:lnTo>
                  <a:lnTo>
                    <a:pt x="4937633" y="2590995"/>
                  </a:lnTo>
                  <a:lnTo>
                    <a:pt x="4953184" y="2547829"/>
                  </a:lnTo>
                  <a:lnTo>
                    <a:pt x="4968198" y="2504411"/>
                  </a:lnTo>
                  <a:lnTo>
                    <a:pt x="4982672" y="2460744"/>
                  </a:lnTo>
                  <a:lnTo>
                    <a:pt x="4996602" y="2416832"/>
                  </a:lnTo>
                  <a:lnTo>
                    <a:pt x="5009984" y="2372678"/>
                  </a:lnTo>
                  <a:lnTo>
                    <a:pt x="5022815" y="2328288"/>
                  </a:lnTo>
                  <a:lnTo>
                    <a:pt x="5035089" y="2283664"/>
                  </a:lnTo>
                  <a:lnTo>
                    <a:pt x="5046804" y="2238812"/>
                  </a:lnTo>
                  <a:lnTo>
                    <a:pt x="5057955" y="2193734"/>
                  </a:lnTo>
                  <a:lnTo>
                    <a:pt x="5068537" y="2148435"/>
                  </a:lnTo>
                  <a:lnTo>
                    <a:pt x="5078548" y="2102919"/>
                  </a:lnTo>
                  <a:lnTo>
                    <a:pt x="5087983" y="2057190"/>
                  </a:lnTo>
                  <a:lnTo>
                    <a:pt x="5096839" y="2011252"/>
                  </a:lnTo>
                  <a:lnTo>
                    <a:pt x="5105110" y="1965108"/>
                  </a:lnTo>
                  <a:lnTo>
                    <a:pt x="5112794" y="1918763"/>
                  </a:lnTo>
                  <a:lnTo>
                    <a:pt x="5119885" y="1872221"/>
                  </a:lnTo>
                  <a:lnTo>
                    <a:pt x="5126382" y="1825486"/>
                  </a:lnTo>
                  <a:lnTo>
                    <a:pt x="5132278" y="1778562"/>
                  </a:lnTo>
                  <a:lnTo>
                    <a:pt x="5137570" y="1731452"/>
                  </a:lnTo>
                  <a:lnTo>
                    <a:pt x="5142255" y="1684161"/>
                  </a:lnTo>
                  <a:lnTo>
                    <a:pt x="5146328" y="1636693"/>
                  </a:lnTo>
                  <a:lnTo>
                    <a:pt x="5149786" y="1589052"/>
                  </a:lnTo>
                  <a:lnTo>
                    <a:pt x="5152624" y="1541241"/>
                  </a:lnTo>
                  <a:lnTo>
                    <a:pt x="5154838" y="1493265"/>
                  </a:lnTo>
                  <a:lnTo>
                    <a:pt x="5156424" y="1445127"/>
                  </a:lnTo>
                  <a:lnTo>
                    <a:pt x="5157379" y="1396832"/>
                  </a:lnTo>
                  <a:lnTo>
                    <a:pt x="5157698" y="1348384"/>
                  </a:lnTo>
                  <a:lnTo>
                    <a:pt x="5157313" y="1295186"/>
                  </a:lnTo>
                  <a:lnTo>
                    <a:pt x="5156162" y="1242173"/>
                  </a:lnTo>
                  <a:lnTo>
                    <a:pt x="5154250" y="1189350"/>
                  </a:lnTo>
                  <a:lnTo>
                    <a:pt x="5151582" y="1136724"/>
                  </a:lnTo>
                  <a:lnTo>
                    <a:pt x="5148164" y="1084299"/>
                  </a:lnTo>
                  <a:lnTo>
                    <a:pt x="5144001" y="1032080"/>
                  </a:lnTo>
                  <a:lnTo>
                    <a:pt x="5139099" y="980073"/>
                  </a:lnTo>
                  <a:lnTo>
                    <a:pt x="5133461" y="928283"/>
                  </a:lnTo>
                  <a:lnTo>
                    <a:pt x="5127095" y="876716"/>
                  </a:lnTo>
                  <a:lnTo>
                    <a:pt x="5120005" y="825376"/>
                  </a:lnTo>
                  <a:lnTo>
                    <a:pt x="5112196" y="774269"/>
                  </a:lnTo>
                  <a:lnTo>
                    <a:pt x="5103673" y="723401"/>
                  </a:lnTo>
                  <a:lnTo>
                    <a:pt x="5094443" y="672775"/>
                  </a:lnTo>
                  <a:lnTo>
                    <a:pt x="5084510" y="622399"/>
                  </a:lnTo>
                  <a:lnTo>
                    <a:pt x="5073880" y="572277"/>
                  </a:lnTo>
                  <a:lnTo>
                    <a:pt x="5062557" y="522414"/>
                  </a:lnTo>
                  <a:lnTo>
                    <a:pt x="5050548" y="472816"/>
                  </a:lnTo>
                  <a:lnTo>
                    <a:pt x="5037857" y="423488"/>
                  </a:lnTo>
                  <a:lnTo>
                    <a:pt x="5024490" y="374436"/>
                  </a:lnTo>
                  <a:lnTo>
                    <a:pt x="5010451" y="325663"/>
                  </a:lnTo>
                  <a:lnTo>
                    <a:pt x="4995748" y="277177"/>
                  </a:lnTo>
                  <a:lnTo>
                    <a:pt x="48943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932045" cy="4725035"/>
            </a:xfrm>
            <a:custGeom>
              <a:avLst/>
              <a:gdLst/>
              <a:ahLst/>
              <a:cxnLst/>
              <a:rect l="l" t="t" r="r" b="b"/>
              <a:pathLst>
                <a:path w="4932045" h="4725035">
                  <a:moveTo>
                    <a:pt x="4650218" y="0"/>
                  </a:moveTo>
                  <a:lnTo>
                    <a:pt x="0" y="0"/>
                  </a:lnTo>
                  <a:lnTo>
                    <a:pt x="0" y="4341520"/>
                  </a:lnTo>
                  <a:lnTo>
                    <a:pt x="91560" y="4391964"/>
                  </a:lnTo>
                  <a:lnTo>
                    <a:pt x="136022" y="4412989"/>
                  </a:lnTo>
                  <a:lnTo>
                    <a:pt x="180837" y="4433383"/>
                  </a:lnTo>
                  <a:lnTo>
                    <a:pt x="225998" y="4453140"/>
                  </a:lnTo>
                  <a:lnTo>
                    <a:pt x="271500" y="4472255"/>
                  </a:lnTo>
                  <a:lnTo>
                    <a:pt x="317338" y="4490721"/>
                  </a:lnTo>
                  <a:lnTo>
                    <a:pt x="363504" y="4508533"/>
                  </a:lnTo>
                  <a:lnTo>
                    <a:pt x="409995" y="4525686"/>
                  </a:lnTo>
                  <a:lnTo>
                    <a:pt x="456803" y="4542173"/>
                  </a:lnTo>
                  <a:lnTo>
                    <a:pt x="503924" y="4557988"/>
                  </a:lnTo>
                  <a:lnTo>
                    <a:pt x="551351" y="4573127"/>
                  </a:lnTo>
                  <a:lnTo>
                    <a:pt x="599078" y="4587584"/>
                  </a:lnTo>
                  <a:lnTo>
                    <a:pt x="647101" y="4601352"/>
                  </a:lnTo>
                  <a:lnTo>
                    <a:pt x="695413" y="4614426"/>
                  </a:lnTo>
                  <a:lnTo>
                    <a:pt x="744009" y="4626800"/>
                  </a:lnTo>
                  <a:lnTo>
                    <a:pt x="792883" y="4638468"/>
                  </a:lnTo>
                  <a:lnTo>
                    <a:pt x="842028" y="4649425"/>
                  </a:lnTo>
                  <a:lnTo>
                    <a:pt x="891440" y="4659666"/>
                  </a:lnTo>
                  <a:lnTo>
                    <a:pt x="941113" y="4669183"/>
                  </a:lnTo>
                  <a:lnTo>
                    <a:pt x="991041" y="4677972"/>
                  </a:lnTo>
                  <a:lnTo>
                    <a:pt x="1041218" y="4686027"/>
                  </a:lnTo>
                  <a:lnTo>
                    <a:pt x="1091638" y="4693342"/>
                  </a:lnTo>
                  <a:lnTo>
                    <a:pt x="1142296" y="4699911"/>
                  </a:lnTo>
                  <a:lnTo>
                    <a:pt x="1193186" y="4705728"/>
                  </a:lnTo>
                  <a:lnTo>
                    <a:pt x="1244302" y="4710789"/>
                  </a:lnTo>
                  <a:lnTo>
                    <a:pt x="1295639" y="4715087"/>
                  </a:lnTo>
                  <a:lnTo>
                    <a:pt x="1347191" y="4718616"/>
                  </a:lnTo>
                  <a:lnTo>
                    <a:pt x="1398951" y="4721371"/>
                  </a:lnTo>
                  <a:lnTo>
                    <a:pt x="1450916" y="4723346"/>
                  </a:lnTo>
                  <a:lnTo>
                    <a:pt x="1503077" y="4724535"/>
                  </a:lnTo>
                  <a:lnTo>
                    <a:pt x="1555431" y="4724933"/>
                  </a:lnTo>
                  <a:lnTo>
                    <a:pt x="1603580" y="4724597"/>
                  </a:lnTo>
                  <a:lnTo>
                    <a:pt x="1651566" y="4723591"/>
                  </a:lnTo>
                  <a:lnTo>
                    <a:pt x="1699387" y="4721920"/>
                  </a:lnTo>
                  <a:lnTo>
                    <a:pt x="1747036" y="4719588"/>
                  </a:lnTo>
                  <a:lnTo>
                    <a:pt x="1794510" y="4716600"/>
                  </a:lnTo>
                  <a:lnTo>
                    <a:pt x="1841805" y="4712960"/>
                  </a:lnTo>
                  <a:lnTo>
                    <a:pt x="1888915" y="4708673"/>
                  </a:lnTo>
                  <a:lnTo>
                    <a:pt x="1935837" y="4703742"/>
                  </a:lnTo>
                  <a:lnTo>
                    <a:pt x="1982566" y="4698174"/>
                  </a:lnTo>
                  <a:lnTo>
                    <a:pt x="2029097" y="4691971"/>
                  </a:lnTo>
                  <a:lnTo>
                    <a:pt x="2075426" y="4685139"/>
                  </a:lnTo>
                  <a:lnTo>
                    <a:pt x="2121549" y="4677682"/>
                  </a:lnTo>
                  <a:lnTo>
                    <a:pt x="2167461" y="4669604"/>
                  </a:lnTo>
                  <a:lnTo>
                    <a:pt x="2213157" y="4660910"/>
                  </a:lnTo>
                  <a:lnTo>
                    <a:pt x="2258634" y="4651604"/>
                  </a:lnTo>
                  <a:lnTo>
                    <a:pt x="2303887" y="4641691"/>
                  </a:lnTo>
                  <a:lnTo>
                    <a:pt x="2348911" y="4631176"/>
                  </a:lnTo>
                  <a:lnTo>
                    <a:pt x="2393701" y="4620061"/>
                  </a:lnTo>
                  <a:lnTo>
                    <a:pt x="2438254" y="4608353"/>
                  </a:lnTo>
                  <a:lnTo>
                    <a:pt x="2482565" y="4596056"/>
                  </a:lnTo>
                  <a:lnTo>
                    <a:pt x="2526630" y="4583173"/>
                  </a:lnTo>
                  <a:lnTo>
                    <a:pt x="2570443" y="4569710"/>
                  </a:lnTo>
                  <a:lnTo>
                    <a:pt x="2614001" y="4555671"/>
                  </a:lnTo>
                  <a:lnTo>
                    <a:pt x="2657300" y="4541060"/>
                  </a:lnTo>
                  <a:lnTo>
                    <a:pt x="2700333" y="4525882"/>
                  </a:lnTo>
                  <a:lnTo>
                    <a:pt x="2743099" y="4510141"/>
                  </a:lnTo>
                  <a:lnTo>
                    <a:pt x="2785590" y="4493842"/>
                  </a:lnTo>
                  <a:lnTo>
                    <a:pt x="2827805" y="4476989"/>
                  </a:lnTo>
                  <a:lnTo>
                    <a:pt x="2869737" y="4459587"/>
                  </a:lnTo>
                  <a:lnTo>
                    <a:pt x="2911382" y="4441640"/>
                  </a:lnTo>
                  <a:lnTo>
                    <a:pt x="2952736" y="4423152"/>
                  </a:lnTo>
                  <a:lnTo>
                    <a:pt x="2993795" y="4404129"/>
                  </a:lnTo>
                  <a:lnTo>
                    <a:pt x="3034554" y="4384573"/>
                  </a:lnTo>
                  <a:lnTo>
                    <a:pt x="3075009" y="4364491"/>
                  </a:lnTo>
                  <a:lnTo>
                    <a:pt x="3115154" y="4343886"/>
                  </a:lnTo>
                  <a:lnTo>
                    <a:pt x="3154986" y="4322763"/>
                  </a:lnTo>
                  <a:lnTo>
                    <a:pt x="3194501" y="4301126"/>
                  </a:lnTo>
                  <a:lnTo>
                    <a:pt x="3233693" y="4278980"/>
                  </a:lnTo>
                  <a:lnTo>
                    <a:pt x="3272559" y="4256329"/>
                  </a:lnTo>
                  <a:lnTo>
                    <a:pt x="3311093" y="4233178"/>
                  </a:lnTo>
                  <a:lnTo>
                    <a:pt x="3349292" y="4209530"/>
                  </a:lnTo>
                  <a:lnTo>
                    <a:pt x="3387151" y="4185391"/>
                  </a:lnTo>
                  <a:lnTo>
                    <a:pt x="3424665" y="4160766"/>
                  </a:lnTo>
                  <a:lnTo>
                    <a:pt x="3461831" y="4135657"/>
                  </a:lnTo>
                  <a:lnTo>
                    <a:pt x="3498643" y="4110071"/>
                  </a:lnTo>
                  <a:lnTo>
                    <a:pt x="3535097" y="4084011"/>
                  </a:lnTo>
                  <a:lnTo>
                    <a:pt x="3571189" y="4057481"/>
                  </a:lnTo>
                  <a:lnTo>
                    <a:pt x="3606914" y="4030487"/>
                  </a:lnTo>
                  <a:lnTo>
                    <a:pt x="3642267" y="4003033"/>
                  </a:lnTo>
                  <a:lnTo>
                    <a:pt x="3677246" y="3975123"/>
                  </a:lnTo>
                  <a:lnTo>
                    <a:pt x="3711844" y="3946761"/>
                  </a:lnTo>
                  <a:lnTo>
                    <a:pt x="3746057" y="3917952"/>
                  </a:lnTo>
                  <a:lnTo>
                    <a:pt x="3779881" y="3888701"/>
                  </a:lnTo>
                  <a:lnTo>
                    <a:pt x="3813312" y="3859012"/>
                  </a:lnTo>
                  <a:lnTo>
                    <a:pt x="3846345" y="3828890"/>
                  </a:lnTo>
                  <a:lnTo>
                    <a:pt x="3878976" y="3798338"/>
                  </a:lnTo>
                  <a:lnTo>
                    <a:pt x="3911200" y="3767361"/>
                  </a:lnTo>
                  <a:lnTo>
                    <a:pt x="3943012" y="3735965"/>
                  </a:lnTo>
                  <a:lnTo>
                    <a:pt x="3974409" y="3704152"/>
                  </a:lnTo>
                  <a:lnTo>
                    <a:pt x="4005385" y="3671929"/>
                  </a:lnTo>
                  <a:lnTo>
                    <a:pt x="4035937" y="3639298"/>
                  </a:lnTo>
                  <a:lnTo>
                    <a:pt x="4066059" y="3606265"/>
                  </a:lnTo>
                  <a:lnTo>
                    <a:pt x="4095748" y="3572834"/>
                  </a:lnTo>
                  <a:lnTo>
                    <a:pt x="4125000" y="3539010"/>
                  </a:lnTo>
                  <a:lnTo>
                    <a:pt x="4153808" y="3504797"/>
                  </a:lnTo>
                  <a:lnTo>
                    <a:pt x="4182170" y="3470199"/>
                  </a:lnTo>
                  <a:lnTo>
                    <a:pt x="4210080" y="3435220"/>
                  </a:lnTo>
                  <a:lnTo>
                    <a:pt x="4237534" y="3399867"/>
                  </a:lnTo>
                  <a:lnTo>
                    <a:pt x="4264528" y="3364142"/>
                  </a:lnTo>
                  <a:lnTo>
                    <a:pt x="4291058" y="3328050"/>
                  </a:lnTo>
                  <a:lnTo>
                    <a:pt x="4317118" y="3291596"/>
                  </a:lnTo>
                  <a:lnTo>
                    <a:pt x="4342704" y="3254784"/>
                  </a:lnTo>
                  <a:lnTo>
                    <a:pt x="4367813" y="3217618"/>
                  </a:lnTo>
                  <a:lnTo>
                    <a:pt x="4392439" y="3180104"/>
                  </a:lnTo>
                  <a:lnTo>
                    <a:pt x="4416577" y="3142245"/>
                  </a:lnTo>
                  <a:lnTo>
                    <a:pt x="4440225" y="3104046"/>
                  </a:lnTo>
                  <a:lnTo>
                    <a:pt x="4463376" y="3065512"/>
                  </a:lnTo>
                  <a:lnTo>
                    <a:pt x="4486027" y="3026646"/>
                  </a:lnTo>
                  <a:lnTo>
                    <a:pt x="4508173" y="2987454"/>
                  </a:lnTo>
                  <a:lnTo>
                    <a:pt x="4529810" y="2947939"/>
                  </a:lnTo>
                  <a:lnTo>
                    <a:pt x="4550933" y="2908107"/>
                  </a:lnTo>
                  <a:lnTo>
                    <a:pt x="4571538" y="2867961"/>
                  </a:lnTo>
                  <a:lnTo>
                    <a:pt x="4591621" y="2827507"/>
                  </a:lnTo>
                  <a:lnTo>
                    <a:pt x="4611176" y="2786748"/>
                  </a:lnTo>
                  <a:lnTo>
                    <a:pt x="4630199" y="2745689"/>
                  </a:lnTo>
                  <a:lnTo>
                    <a:pt x="4648687" y="2704335"/>
                  </a:lnTo>
                  <a:lnTo>
                    <a:pt x="4666634" y="2662689"/>
                  </a:lnTo>
                  <a:lnTo>
                    <a:pt x="4684036" y="2620757"/>
                  </a:lnTo>
                  <a:lnTo>
                    <a:pt x="4700889" y="2578543"/>
                  </a:lnTo>
                  <a:lnTo>
                    <a:pt x="4717188" y="2536051"/>
                  </a:lnTo>
                  <a:lnTo>
                    <a:pt x="4732929" y="2493286"/>
                  </a:lnTo>
                  <a:lnTo>
                    <a:pt x="4748107" y="2450252"/>
                  </a:lnTo>
                  <a:lnTo>
                    <a:pt x="4762718" y="2406954"/>
                  </a:lnTo>
                  <a:lnTo>
                    <a:pt x="4776757" y="2363396"/>
                  </a:lnTo>
                  <a:lnTo>
                    <a:pt x="4790220" y="2319583"/>
                  </a:lnTo>
                  <a:lnTo>
                    <a:pt x="4803103" y="2275518"/>
                  </a:lnTo>
                  <a:lnTo>
                    <a:pt x="4815400" y="2231207"/>
                  </a:lnTo>
                  <a:lnTo>
                    <a:pt x="4827108" y="2186654"/>
                  </a:lnTo>
                  <a:lnTo>
                    <a:pt x="4838223" y="2141863"/>
                  </a:lnTo>
                  <a:lnTo>
                    <a:pt x="4848738" y="2096840"/>
                  </a:lnTo>
                  <a:lnTo>
                    <a:pt x="4858651" y="2051587"/>
                  </a:lnTo>
                  <a:lnTo>
                    <a:pt x="4867957" y="2006110"/>
                  </a:lnTo>
                  <a:lnTo>
                    <a:pt x="4876651" y="1960414"/>
                  </a:lnTo>
                  <a:lnTo>
                    <a:pt x="4884729" y="1914502"/>
                  </a:lnTo>
                  <a:lnTo>
                    <a:pt x="4892186" y="1868379"/>
                  </a:lnTo>
                  <a:lnTo>
                    <a:pt x="4899018" y="1822050"/>
                  </a:lnTo>
                  <a:lnTo>
                    <a:pt x="4905221" y="1775519"/>
                  </a:lnTo>
                  <a:lnTo>
                    <a:pt x="4910790" y="1728790"/>
                  </a:lnTo>
                  <a:lnTo>
                    <a:pt x="4915720" y="1681868"/>
                  </a:lnTo>
                  <a:lnTo>
                    <a:pt x="4920007" y="1634758"/>
                  </a:lnTo>
                  <a:lnTo>
                    <a:pt x="4923647" y="1587463"/>
                  </a:lnTo>
                  <a:lnTo>
                    <a:pt x="4926635" y="1539989"/>
                  </a:lnTo>
                  <a:lnTo>
                    <a:pt x="4928967" y="1492339"/>
                  </a:lnTo>
                  <a:lnTo>
                    <a:pt x="4930638" y="1444519"/>
                  </a:lnTo>
                  <a:lnTo>
                    <a:pt x="4931644" y="1396532"/>
                  </a:lnTo>
                  <a:lnTo>
                    <a:pt x="4931980" y="1348384"/>
                  </a:lnTo>
                  <a:lnTo>
                    <a:pt x="4931592" y="1296675"/>
                  </a:lnTo>
                  <a:lnTo>
                    <a:pt x="4930432" y="1245153"/>
                  </a:lnTo>
                  <a:lnTo>
                    <a:pt x="4928505" y="1193824"/>
                  </a:lnTo>
                  <a:lnTo>
                    <a:pt x="4925817" y="1142693"/>
                  </a:lnTo>
                  <a:lnTo>
                    <a:pt x="4922374" y="1091766"/>
                  </a:lnTo>
                  <a:lnTo>
                    <a:pt x="4918181" y="1041048"/>
                  </a:lnTo>
                  <a:lnTo>
                    <a:pt x="4913243" y="990545"/>
                  </a:lnTo>
                  <a:lnTo>
                    <a:pt x="4907566" y="940262"/>
                  </a:lnTo>
                  <a:lnTo>
                    <a:pt x="4901155" y="890204"/>
                  </a:lnTo>
                  <a:lnTo>
                    <a:pt x="4894017" y="840378"/>
                  </a:lnTo>
                  <a:lnTo>
                    <a:pt x="4886156" y="790789"/>
                  </a:lnTo>
                  <a:lnTo>
                    <a:pt x="4877578" y="741442"/>
                  </a:lnTo>
                  <a:lnTo>
                    <a:pt x="4868289" y="692343"/>
                  </a:lnTo>
                  <a:lnTo>
                    <a:pt x="4858294" y="643497"/>
                  </a:lnTo>
                  <a:lnTo>
                    <a:pt x="4847599" y="594910"/>
                  </a:lnTo>
                  <a:lnTo>
                    <a:pt x="4836208" y="546588"/>
                  </a:lnTo>
                  <a:lnTo>
                    <a:pt x="4824129" y="498535"/>
                  </a:lnTo>
                  <a:lnTo>
                    <a:pt x="4811366" y="450758"/>
                  </a:lnTo>
                  <a:lnTo>
                    <a:pt x="4797924" y="403262"/>
                  </a:lnTo>
                  <a:lnTo>
                    <a:pt x="4783810" y="356053"/>
                  </a:lnTo>
                  <a:lnTo>
                    <a:pt x="4769029" y="309135"/>
                  </a:lnTo>
                  <a:lnTo>
                    <a:pt x="4753586" y="262516"/>
                  </a:lnTo>
                  <a:lnTo>
                    <a:pt x="4737487" y="216199"/>
                  </a:lnTo>
                  <a:lnTo>
                    <a:pt x="4720737" y="170191"/>
                  </a:lnTo>
                  <a:lnTo>
                    <a:pt x="4703342" y="124497"/>
                  </a:lnTo>
                  <a:lnTo>
                    <a:pt x="4685307" y="79123"/>
                  </a:lnTo>
                  <a:lnTo>
                    <a:pt x="4666639" y="34074"/>
                  </a:lnTo>
                  <a:lnTo>
                    <a:pt x="4650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838" y="1403604"/>
            <a:ext cx="2481580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z="4400" spc="-190" dirty="0">
                <a:solidFill>
                  <a:srgbClr val="262626"/>
                </a:solidFill>
              </a:rPr>
              <a:t>C</a:t>
            </a:r>
            <a:r>
              <a:rPr sz="4400" spc="-160" dirty="0">
                <a:solidFill>
                  <a:srgbClr val="262626"/>
                </a:solidFill>
              </a:rPr>
              <a:t>o</a:t>
            </a:r>
            <a:r>
              <a:rPr sz="4400" spc="-210" dirty="0">
                <a:solidFill>
                  <a:srgbClr val="262626"/>
                </a:solidFill>
              </a:rPr>
              <a:t>m</a:t>
            </a:r>
            <a:r>
              <a:rPr sz="4400" spc="-140" dirty="0">
                <a:solidFill>
                  <a:srgbClr val="262626"/>
                </a:solidFill>
              </a:rPr>
              <a:t>p</a:t>
            </a:r>
            <a:r>
              <a:rPr sz="4400" spc="-240" dirty="0">
                <a:solidFill>
                  <a:srgbClr val="262626"/>
                </a:solidFill>
              </a:rPr>
              <a:t>a</a:t>
            </a:r>
            <a:r>
              <a:rPr sz="4400" spc="-285" dirty="0">
                <a:solidFill>
                  <a:srgbClr val="262626"/>
                </a:solidFill>
              </a:rPr>
              <a:t>r</a:t>
            </a:r>
            <a:r>
              <a:rPr sz="4400" spc="-200" dirty="0">
                <a:solidFill>
                  <a:srgbClr val="262626"/>
                </a:solidFill>
              </a:rPr>
              <a:t>i</a:t>
            </a:r>
            <a:r>
              <a:rPr sz="4400" spc="-120" dirty="0">
                <a:solidFill>
                  <a:srgbClr val="262626"/>
                </a:solidFill>
              </a:rPr>
              <a:t>n</a:t>
            </a:r>
            <a:r>
              <a:rPr sz="4400" spc="-110" dirty="0">
                <a:solidFill>
                  <a:srgbClr val="262626"/>
                </a:solidFill>
              </a:rPr>
              <a:t>g  </a:t>
            </a:r>
            <a:r>
              <a:rPr sz="4400" spc="-45" dirty="0">
                <a:solidFill>
                  <a:srgbClr val="262626"/>
                </a:solidFill>
              </a:rPr>
              <a:t>Models</a:t>
            </a:r>
            <a:endParaRPr sz="4400"/>
          </a:p>
        </p:txBody>
      </p:sp>
      <p:grpSp>
        <p:nvGrpSpPr>
          <p:cNvPr id="11" name="object 11"/>
          <p:cNvGrpSpPr/>
          <p:nvPr/>
        </p:nvGrpSpPr>
        <p:grpSpPr>
          <a:xfrm>
            <a:off x="5677268" y="2484627"/>
            <a:ext cx="6124575" cy="789305"/>
            <a:chOff x="5677268" y="2484627"/>
            <a:chExt cx="6124575" cy="789305"/>
          </a:xfrm>
        </p:grpSpPr>
        <p:sp>
          <p:nvSpPr>
            <p:cNvPr id="12" name="object 12"/>
            <p:cNvSpPr/>
            <p:nvPr/>
          </p:nvSpPr>
          <p:spPr>
            <a:xfrm>
              <a:off x="5683618" y="2490977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5981877" y="0"/>
                  </a:moveTo>
                  <a:lnTo>
                    <a:pt x="129425" y="0"/>
                  </a:lnTo>
                  <a:lnTo>
                    <a:pt x="79049" y="10171"/>
                  </a:lnTo>
                  <a:lnTo>
                    <a:pt x="37909" y="37909"/>
                  </a:lnTo>
                  <a:lnTo>
                    <a:pt x="10171" y="79049"/>
                  </a:lnTo>
                  <a:lnTo>
                    <a:pt x="0" y="129425"/>
                  </a:lnTo>
                  <a:lnTo>
                    <a:pt x="0" y="647090"/>
                  </a:lnTo>
                  <a:lnTo>
                    <a:pt x="10171" y="697466"/>
                  </a:lnTo>
                  <a:lnTo>
                    <a:pt x="37909" y="738606"/>
                  </a:lnTo>
                  <a:lnTo>
                    <a:pt x="79049" y="766344"/>
                  </a:lnTo>
                  <a:lnTo>
                    <a:pt x="129425" y="776516"/>
                  </a:lnTo>
                  <a:lnTo>
                    <a:pt x="5981877" y="776516"/>
                  </a:lnTo>
                  <a:lnTo>
                    <a:pt x="6032254" y="766344"/>
                  </a:lnTo>
                  <a:lnTo>
                    <a:pt x="6073394" y="738606"/>
                  </a:lnTo>
                  <a:lnTo>
                    <a:pt x="6101131" y="697466"/>
                  </a:lnTo>
                  <a:lnTo>
                    <a:pt x="6111303" y="647090"/>
                  </a:lnTo>
                  <a:lnTo>
                    <a:pt x="6111303" y="129425"/>
                  </a:lnTo>
                  <a:lnTo>
                    <a:pt x="6101131" y="79049"/>
                  </a:lnTo>
                  <a:lnTo>
                    <a:pt x="6073394" y="37909"/>
                  </a:lnTo>
                  <a:lnTo>
                    <a:pt x="6032254" y="10171"/>
                  </a:lnTo>
                  <a:lnTo>
                    <a:pt x="5981877" y="0"/>
                  </a:lnTo>
                  <a:close/>
                </a:path>
              </a:pathLst>
            </a:custGeom>
            <a:solidFill>
              <a:srgbClr val="D87A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83618" y="2490977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0" y="129425"/>
                  </a:moveTo>
                  <a:lnTo>
                    <a:pt x="10170" y="79046"/>
                  </a:lnTo>
                  <a:lnTo>
                    <a:pt x="37907" y="37907"/>
                  </a:lnTo>
                  <a:lnTo>
                    <a:pt x="79046" y="10170"/>
                  </a:lnTo>
                  <a:lnTo>
                    <a:pt x="129424" y="0"/>
                  </a:lnTo>
                  <a:lnTo>
                    <a:pt x="5981873" y="0"/>
                  </a:lnTo>
                  <a:lnTo>
                    <a:pt x="6032252" y="10170"/>
                  </a:lnTo>
                  <a:lnTo>
                    <a:pt x="6073393" y="37907"/>
                  </a:lnTo>
                  <a:lnTo>
                    <a:pt x="6101131" y="79046"/>
                  </a:lnTo>
                  <a:lnTo>
                    <a:pt x="6111303" y="129425"/>
                  </a:lnTo>
                  <a:lnTo>
                    <a:pt x="6111303" y="647089"/>
                  </a:lnTo>
                  <a:lnTo>
                    <a:pt x="6101131" y="697467"/>
                  </a:lnTo>
                  <a:lnTo>
                    <a:pt x="6073393" y="738606"/>
                  </a:lnTo>
                  <a:lnTo>
                    <a:pt x="6032252" y="766343"/>
                  </a:lnTo>
                  <a:lnTo>
                    <a:pt x="5981873" y="776514"/>
                  </a:lnTo>
                  <a:lnTo>
                    <a:pt x="129424" y="776514"/>
                  </a:lnTo>
                  <a:lnTo>
                    <a:pt x="79046" y="766343"/>
                  </a:lnTo>
                  <a:lnTo>
                    <a:pt x="37907" y="738606"/>
                  </a:lnTo>
                  <a:lnTo>
                    <a:pt x="10170" y="697467"/>
                  </a:lnTo>
                  <a:lnTo>
                    <a:pt x="0" y="647089"/>
                  </a:lnTo>
                  <a:lnTo>
                    <a:pt x="0" y="129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762167" y="2744724"/>
            <a:ext cx="5909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Logistic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performs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well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among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decision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KNN-model.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7268" y="3301466"/>
            <a:ext cx="6124575" cy="2423160"/>
            <a:chOff x="5677268" y="3301466"/>
            <a:chExt cx="6124575" cy="2423160"/>
          </a:xfrm>
        </p:grpSpPr>
        <p:sp>
          <p:nvSpPr>
            <p:cNvPr id="16" name="object 16"/>
            <p:cNvSpPr/>
            <p:nvPr/>
          </p:nvSpPr>
          <p:spPr>
            <a:xfrm>
              <a:off x="5683618" y="3307816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5981877" y="0"/>
                  </a:moveTo>
                  <a:lnTo>
                    <a:pt x="129425" y="0"/>
                  </a:lnTo>
                  <a:lnTo>
                    <a:pt x="79049" y="10171"/>
                  </a:lnTo>
                  <a:lnTo>
                    <a:pt x="37909" y="37909"/>
                  </a:lnTo>
                  <a:lnTo>
                    <a:pt x="10171" y="79049"/>
                  </a:lnTo>
                  <a:lnTo>
                    <a:pt x="0" y="129425"/>
                  </a:lnTo>
                  <a:lnTo>
                    <a:pt x="0" y="647090"/>
                  </a:lnTo>
                  <a:lnTo>
                    <a:pt x="10171" y="697466"/>
                  </a:lnTo>
                  <a:lnTo>
                    <a:pt x="37909" y="738606"/>
                  </a:lnTo>
                  <a:lnTo>
                    <a:pt x="79049" y="766344"/>
                  </a:lnTo>
                  <a:lnTo>
                    <a:pt x="129425" y="776516"/>
                  </a:lnTo>
                  <a:lnTo>
                    <a:pt x="5981877" y="776516"/>
                  </a:lnTo>
                  <a:lnTo>
                    <a:pt x="6032254" y="766344"/>
                  </a:lnTo>
                  <a:lnTo>
                    <a:pt x="6073394" y="738606"/>
                  </a:lnTo>
                  <a:lnTo>
                    <a:pt x="6101131" y="697466"/>
                  </a:lnTo>
                  <a:lnTo>
                    <a:pt x="6111303" y="647090"/>
                  </a:lnTo>
                  <a:lnTo>
                    <a:pt x="6111303" y="129425"/>
                  </a:lnTo>
                  <a:lnTo>
                    <a:pt x="6101131" y="79049"/>
                  </a:lnTo>
                  <a:lnTo>
                    <a:pt x="6073394" y="37909"/>
                  </a:lnTo>
                  <a:lnTo>
                    <a:pt x="6032254" y="10171"/>
                  </a:lnTo>
                  <a:lnTo>
                    <a:pt x="5981877" y="0"/>
                  </a:lnTo>
                  <a:close/>
                </a:path>
              </a:pathLst>
            </a:custGeom>
            <a:solidFill>
              <a:srgbClr val="C481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83618" y="3307816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0" y="129425"/>
                  </a:moveTo>
                  <a:lnTo>
                    <a:pt x="10170" y="79046"/>
                  </a:lnTo>
                  <a:lnTo>
                    <a:pt x="37907" y="37907"/>
                  </a:lnTo>
                  <a:lnTo>
                    <a:pt x="79046" y="10170"/>
                  </a:lnTo>
                  <a:lnTo>
                    <a:pt x="129424" y="0"/>
                  </a:lnTo>
                  <a:lnTo>
                    <a:pt x="5981873" y="0"/>
                  </a:lnTo>
                  <a:lnTo>
                    <a:pt x="6032252" y="10170"/>
                  </a:lnTo>
                  <a:lnTo>
                    <a:pt x="6073393" y="37907"/>
                  </a:lnTo>
                  <a:lnTo>
                    <a:pt x="6101131" y="79046"/>
                  </a:lnTo>
                  <a:lnTo>
                    <a:pt x="6111303" y="129425"/>
                  </a:lnTo>
                  <a:lnTo>
                    <a:pt x="6111303" y="647089"/>
                  </a:lnTo>
                  <a:lnTo>
                    <a:pt x="6101131" y="697467"/>
                  </a:lnTo>
                  <a:lnTo>
                    <a:pt x="6073393" y="738606"/>
                  </a:lnTo>
                  <a:lnTo>
                    <a:pt x="6032252" y="766343"/>
                  </a:lnTo>
                  <a:lnTo>
                    <a:pt x="5981873" y="776514"/>
                  </a:lnTo>
                  <a:lnTo>
                    <a:pt x="129424" y="776514"/>
                  </a:lnTo>
                  <a:lnTo>
                    <a:pt x="79046" y="766343"/>
                  </a:lnTo>
                  <a:lnTo>
                    <a:pt x="37907" y="738606"/>
                  </a:lnTo>
                  <a:lnTo>
                    <a:pt x="10170" y="697467"/>
                  </a:lnTo>
                  <a:lnTo>
                    <a:pt x="0" y="647089"/>
                  </a:lnTo>
                  <a:lnTo>
                    <a:pt x="0" y="129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83618" y="4124655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5981877" y="0"/>
                  </a:moveTo>
                  <a:lnTo>
                    <a:pt x="129425" y="0"/>
                  </a:lnTo>
                  <a:lnTo>
                    <a:pt x="79049" y="10169"/>
                  </a:lnTo>
                  <a:lnTo>
                    <a:pt x="37909" y="37904"/>
                  </a:lnTo>
                  <a:lnTo>
                    <a:pt x="10171" y="79043"/>
                  </a:lnTo>
                  <a:lnTo>
                    <a:pt x="0" y="129425"/>
                  </a:lnTo>
                  <a:lnTo>
                    <a:pt x="0" y="647090"/>
                  </a:lnTo>
                  <a:lnTo>
                    <a:pt x="10171" y="697464"/>
                  </a:lnTo>
                  <a:lnTo>
                    <a:pt x="37909" y="738600"/>
                  </a:lnTo>
                  <a:lnTo>
                    <a:pt x="79049" y="766333"/>
                  </a:lnTo>
                  <a:lnTo>
                    <a:pt x="129425" y="776503"/>
                  </a:lnTo>
                  <a:lnTo>
                    <a:pt x="5981877" y="776503"/>
                  </a:lnTo>
                  <a:lnTo>
                    <a:pt x="6032254" y="766333"/>
                  </a:lnTo>
                  <a:lnTo>
                    <a:pt x="6073394" y="738600"/>
                  </a:lnTo>
                  <a:lnTo>
                    <a:pt x="6101131" y="697464"/>
                  </a:lnTo>
                  <a:lnTo>
                    <a:pt x="6111303" y="647090"/>
                  </a:lnTo>
                  <a:lnTo>
                    <a:pt x="6111303" y="129425"/>
                  </a:lnTo>
                  <a:lnTo>
                    <a:pt x="6101131" y="79043"/>
                  </a:lnTo>
                  <a:lnTo>
                    <a:pt x="6073394" y="37904"/>
                  </a:lnTo>
                  <a:lnTo>
                    <a:pt x="6032254" y="10169"/>
                  </a:lnTo>
                  <a:lnTo>
                    <a:pt x="5981877" y="0"/>
                  </a:lnTo>
                  <a:close/>
                </a:path>
              </a:pathLst>
            </a:custGeom>
            <a:solidFill>
              <a:srgbClr val="B49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83618" y="4124655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0" y="129425"/>
                  </a:moveTo>
                  <a:lnTo>
                    <a:pt x="10170" y="79046"/>
                  </a:lnTo>
                  <a:lnTo>
                    <a:pt x="37907" y="37907"/>
                  </a:lnTo>
                  <a:lnTo>
                    <a:pt x="79046" y="10170"/>
                  </a:lnTo>
                  <a:lnTo>
                    <a:pt x="129424" y="0"/>
                  </a:lnTo>
                  <a:lnTo>
                    <a:pt x="5981873" y="0"/>
                  </a:lnTo>
                  <a:lnTo>
                    <a:pt x="6032252" y="10170"/>
                  </a:lnTo>
                  <a:lnTo>
                    <a:pt x="6073393" y="37907"/>
                  </a:lnTo>
                  <a:lnTo>
                    <a:pt x="6101131" y="79046"/>
                  </a:lnTo>
                  <a:lnTo>
                    <a:pt x="6111303" y="129425"/>
                  </a:lnTo>
                  <a:lnTo>
                    <a:pt x="6111303" y="647089"/>
                  </a:lnTo>
                  <a:lnTo>
                    <a:pt x="6101131" y="697467"/>
                  </a:lnTo>
                  <a:lnTo>
                    <a:pt x="6073393" y="738606"/>
                  </a:lnTo>
                  <a:lnTo>
                    <a:pt x="6032252" y="766343"/>
                  </a:lnTo>
                  <a:lnTo>
                    <a:pt x="5981873" y="776514"/>
                  </a:lnTo>
                  <a:lnTo>
                    <a:pt x="129424" y="776514"/>
                  </a:lnTo>
                  <a:lnTo>
                    <a:pt x="79046" y="766343"/>
                  </a:lnTo>
                  <a:lnTo>
                    <a:pt x="37907" y="738606"/>
                  </a:lnTo>
                  <a:lnTo>
                    <a:pt x="10170" y="697467"/>
                  </a:lnTo>
                  <a:lnTo>
                    <a:pt x="0" y="647089"/>
                  </a:lnTo>
                  <a:lnTo>
                    <a:pt x="0" y="129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683618" y="4941481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5981877" y="0"/>
                  </a:moveTo>
                  <a:lnTo>
                    <a:pt x="129425" y="0"/>
                  </a:lnTo>
                  <a:lnTo>
                    <a:pt x="79049" y="10171"/>
                  </a:lnTo>
                  <a:lnTo>
                    <a:pt x="37909" y="37909"/>
                  </a:lnTo>
                  <a:lnTo>
                    <a:pt x="10171" y="79049"/>
                  </a:lnTo>
                  <a:lnTo>
                    <a:pt x="0" y="129425"/>
                  </a:lnTo>
                  <a:lnTo>
                    <a:pt x="0" y="647092"/>
                  </a:lnTo>
                  <a:lnTo>
                    <a:pt x="10171" y="697470"/>
                  </a:lnTo>
                  <a:lnTo>
                    <a:pt x="37909" y="738609"/>
                  </a:lnTo>
                  <a:lnTo>
                    <a:pt x="79049" y="766346"/>
                  </a:lnTo>
                  <a:lnTo>
                    <a:pt x="129425" y="776517"/>
                  </a:lnTo>
                  <a:lnTo>
                    <a:pt x="5981877" y="776517"/>
                  </a:lnTo>
                  <a:lnTo>
                    <a:pt x="6032254" y="766346"/>
                  </a:lnTo>
                  <a:lnTo>
                    <a:pt x="6073394" y="738609"/>
                  </a:lnTo>
                  <a:lnTo>
                    <a:pt x="6101131" y="697470"/>
                  </a:lnTo>
                  <a:lnTo>
                    <a:pt x="6111303" y="647092"/>
                  </a:lnTo>
                  <a:lnTo>
                    <a:pt x="6111303" y="129425"/>
                  </a:lnTo>
                  <a:lnTo>
                    <a:pt x="6101131" y="79049"/>
                  </a:lnTo>
                  <a:lnTo>
                    <a:pt x="6073394" y="37909"/>
                  </a:lnTo>
                  <a:lnTo>
                    <a:pt x="6032254" y="10171"/>
                  </a:lnTo>
                  <a:lnTo>
                    <a:pt x="5981877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683618" y="4941481"/>
              <a:ext cx="6111875" cy="776605"/>
            </a:xfrm>
            <a:custGeom>
              <a:avLst/>
              <a:gdLst/>
              <a:ahLst/>
              <a:cxnLst/>
              <a:rect l="l" t="t" r="r" b="b"/>
              <a:pathLst>
                <a:path w="6111875" h="776604">
                  <a:moveTo>
                    <a:pt x="0" y="129425"/>
                  </a:moveTo>
                  <a:lnTo>
                    <a:pt x="10170" y="79046"/>
                  </a:lnTo>
                  <a:lnTo>
                    <a:pt x="37907" y="37907"/>
                  </a:lnTo>
                  <a:lnTo>
                    <a:pt x="79046" y="10170"/>
                  </a:lnTo>
                  <a:lnTo>
                    <a:pt x="129424" y="0"/>
                  </a:lnTo>
                  <a:lnTo>
                    <a:pt x="5981873" y="0"/>
                  </a:lnTo>
                  <a:lnTo>
                    <a:pt x="6032252" y="10170"/>
                  </a:lnTo>
                  <a:lnTo>
                    <a:pt x="6073393" y="37907"/>
                  </a:lnTo>
                  <a:lnTo>
                    <a:pt x="6101131" y="79046"/>
                  </a:lnTo>
                  <a:lnTo>
                    <a:pt x="6111303" y="129425"/>
                  </a:lnTo>
                  <a:lnTo>
                    <a:pt x="6111303" y="647089"/>
                  </a:lnTo>
                  <a:lnTo>
                    <a:pt x="6101131" y="697467"/>
                  </a:lnTo>
                  <a:lnTo>
                    <a:pt x="6073393" y="738606"/>
                  </a:lnTo>
                  <a:lnTo>
                    <a:pt x="6032252" y="766343"/>
                  </a:lnTo>
                  <a:lnTo>
                    <a:pt x="5981873" y="776514"/>
                  </a:lnTo>
                  <a:lnTo>
                    <a:pt x="129424" y="776514"/>
                  </a:lnTo>
                  <a:lnTo>
                    <a:pt x="79046" y="766343"/>
                  </a:lnTo>
                  <a:lnTo>
                    <a:pt x="37907" y="738606"/>
                  </a:lnTo>
                  <a:lnTo>
                    <a:pt x="10170" y="697467"/>
                  </a:lnTo>
                  <a:lnTo>
                    <a:pt x="0" y="647089"/>
                  </a:lnTo>
                  <a:lnTo>
                    <a:pt x="0" y="129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762167" y="3561588"/>
            <a:ext cx="5892800" cy="179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roc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accuracy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higher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logistic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maintains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90.01%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89000"/>
              </a:lnSpc>
              <a:spcBef>
                <a:spcPts val="1420"/>
              </a:spcBef>
            </a:pPr>
            <a:r>
              <a:rPr sz="1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comparing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F1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among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models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here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also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logistic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best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1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72.</a:t>
            </a:r>
            <a:r>
              <a:rPr lang="en-US" sz="1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</a:t>
            </a:r>
            <a:r>
              <a:rPr sz="1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6%. 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2350">
              <a:latin typeface="Trebuchet MS" panose="020B0603020202020204"/>
              <a:cs typeface="Trebuchet MS" panose="020B0603020202020204"/>
            </a:endParaRPr>
          </a:p>
          <a:p>
            <a:pPr marL="12700" marR="356235">
              <a:lnSpc>
                <a:spcPts val="1490"/>
              </a:lnSpc>
            </a:pP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Coming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theft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based,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10th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district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 crimes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high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occurred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10th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</a:t>
            </a:r>
            <a:r>
              <a:rPr sz="1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i.e.,</a:t>
            </a:r>
            <a:r>
              <a:rPr sz="1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October.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6857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31689" y="2465665"/>
              <a:ext cx="2948305" cy="700405"/>
            </a:xfrm>
            <a:custGeom>
              <a:avLst/>
              <a:gdLst/>
              <a:ahLst/>
              <a:cxnLst/>
              <a:rect l="l" t="t" r="r" b="b"/>
              <a:pathLst>
                <a:path w="2948304" h="700405">
                  <a:moveTo>
                    <a:pt x="2369936" y="264913"/>
                  </a:moveTo>
                  <a:lnTo>
                    <a:pt x="2323937" y="272029"/>
                  </a:lnTo>
                  <a:lnTo>
                    <a:pt x="2287089" y="292260"/>
                  </a:lnTo>
                  <a:lnTo>
                    <a:pt x="2259201" y="321887"/>
                  </a:lnTo>
                  <a:lnTo>
                    <a:pt x="2240460" y="359420"/>
                  </a:lnTo>
                  <a:lnTo>
                    <a:pt x="2230789" y="401975"/>
                  </a:lnTo>
                  <a:lnTo>
                    <a:pt x="2229550" y="416718"/>
                  </a:lnTo>
                  <a:lnTo>
                    <a:pt x="2502397" y="416718"/>
                  </a:lnTo>
                  <a:lnTo>
                    <a:pt x="2494956" y="353094"/>
                  </a:lnTo>
                  <a:lnTo>
                    <a:pt x="2469656" y="305097"/>
                  </a:lnTo>
                  <a:lnTo>
                    <a:pt x="2427612" y="274959"/>
                  </a:lnTo>
                  <a:lnTo>
                    <a:pt x="2369936" y="264913"/>
                  </a:lnTo>
                  <a:close/>
                </a:path>
                <a:path w="2948304" h="700405">
                  <a:moveTo>
                    <a:pt x="483096" y="219769"/>
                  </a:moveTo>
                  <a:lnTo>
                    <a:pt x="489048" y="219769"/>
                  </a:lnTo>
                  <a:lnTo>
                    <a:pt x="493926" y="220017"/>
                  </a:lnTo>
                  <a:lnTo>
                    <a:pt x="497730" y="220513"/>
                  </a:lnTo>
                  <a:lnTo>
                    <a:pt x="501534" y="221009"/>
                  </a:lnTo>
                  <a:lnTo>
                    <a:pt x="504511" y="221835"/>
                  </a:lnTo>
                  <a:lnTo>
                    <a:pt x="506661" y="222994"/>
                  </a:lnTo>
                  <a:lnTo>
                    <a:pt x="508810" y="224151"/>
                  </a:lnTo>
                  <a:lnTo>
                    <a:pt x="510380" y="225557"/>
                  </a:lnTo>
                  <a:lnTo>
                    <a:pt x="511372" y="227210"/>
                  </a:lnTo>
                  <a:lnTo>
                    <a:pt x="512366" y="228864"/>
                  </a:lnTo>
                  <a:lnTo>
                    <a:pt x="512861" y="230682"/>
                  </a:lnTo>
                  <a:lnTo>
                    <a:pt x="512861" y="232667"/>
                  </a:lnTo>
                  <a:lnTo>
                    <a:pt x="512861" y="498574"/>
                  </a:lnTo>
                  <a:lnTo>
                    <a:pt x="516489" y="552430"/>
                  </a:lnTo>
                  <a:lnTo>
                    <a:pt x="527372" y="590909"/>
                  </a:lnTo>
                  <a:lnTo>
                    <a:pt x="553355" y="627930"/>
                  </a:lnTo>
                  <a:lnTo>
                    <a:pt x="593414" y="647836"/>
                  </a:lnTo>
                  <a:lnTo>
                    <a:pt x="618529" y="650378"/>
                  </a:lnTo>
                  <a:lnTo>
                    <a:pt x="635629" y="648859"/>
                  </a:lnTo>
                  <a:lnTo>
                    <a:pt x="686742" y="626069"/>
                  </a:lnTo>
                  <a:lnTo>
                    <a:pt x="721779" y="596056"/>
                  </a:lnTo>
                  <a:lnTo>
                    <a:pt x="758923" y="554633"/>
                  </a:lnTo>
                  <a:lnTo>
                    <a:pt x="758923" y="232667"/>
                  </a:lnTo>
                  <a:lnTo>
                    <a:pt x="758923" y="230682"/>
                  </a:lnTo>
                  <a:lnTo>
                    <a:pt x="759337" y="228864"/>
                  </a:lnTo>
                  <a:lnTo>
                    <a:pt x="760164" y="227210"/>
                  </a:lnTo>
                  <a:lnTo>
                    <a:pt x="760991" y="225557"/>
                  </a:lnTo>
                  <a:lnTo>
                    <a:pt x="762562" y="224151"/>
                  </a:lnTo>
                  <a:lnTo>
                    <a:pt x="764877" y="222994"/>
                  </a:lnTo>
                  <a:lnTo>
                    <a:pt x="767192" y="221835"/>
                  </a:lnTo>
                  <a:lnTo>
                    <a:pt x="770250" y="221009"/>
                  </a:lnTo>
                  <a:lnTo>
                    <a:pt x="774054" y="220513"/>
                  </a:lnTo>
                  <a:lnTo>
                    <a:pt x="777858" y="220017"/>
                  </a:lnTo>
                  <a:lnTo>
                    <a:pt x="782736" y="219769"/>
                  </a:lnTo>
                  <a:lnTo>
                    <a:pt x="788690" y="219769"/>
                  </a:lnTo>
                  <a:lnTo>
                    <a:pt x="794312" y="219769"/>
                  </a:lnTo>
                  <a:lnTo>
                    <a:pt x="799025" y="220017"/>
                  </a:lnTo>
                  <a:lnTo>
                    <a:pt x="802828" y="220513"/>
                  </a:lnTo>
                  <a:lnTo>
                    <a:pt x="806631" y="221009"/>
                  </a:lnTo>
                  <a:lnTo>
                    <a:pt x="809608" y="221835"/>
                  </a:lnTo>
                  <a:lnTo>
                    <a:pt x="811758" y="222994"/>
                  </a:lnTo>
                  <a:lnTo>
                    <a:pt x="813907" y="224151"/>
                  </a:lnTo>
                  <a:lnTo>
                    <a:pt x="815478" y="225557"/>
                  </a:lnTo>
                  <a:lnTo>
                    <a:pt x="816471" y="227210"/>
                  </a:lnTo>
                  <a:lnTo>
                    <a:pt x="817463" y="228864"/>
                  </a:lnTo>
                  <a:lnTo>
                    <a:pt x="817959" y="230682"/>
                  </a:lnTo>
                  <a:lnTo>
                    <a:pt x="817959" y="232667"/>
                  </a:lnTo>
                  <a:lnTo>
                    <a:pt x="817959" y="681632"/>
                  </a:lnTo>
                  <a:lnTo>
                    <a:pt x="817959" y="683616"/>
                  </a:lnTo>
                  <a:lnTo>
                    <a:pt x="817545" y="685435"/>
                  </a:lnTo>
                  <a:lnTo>
                    <a:pt x="816718" y="687089"/>
                  </a:lnTo>
                  <a:lnTo>
                    <a:pt x="815892" y="688743"/>
                  </a:lnTo>
                  <a:lnTo>
                    <a:pt x="803076" y="693538"/>
                  </a:lnTo>
                  <a:lnTo>
                    <a:pt x="799438" y="694200"/>
                  </a:lnTo>
                  <a:lnTo>
                    <a:pt x="794974" y="694530"/>
                  </a:lnTo>
                  <a:lnTo>
                    <a:pt x="789681" y="694530"/>
                  </a:lnTo>
                  <a:lnTo>
                    <a:pt x="783728" y="694530"/>
                  </a:lnTo>
                  <a:lnTo>
                    <a:pt x="778932" y="694200"/>
                  </a:lnTo>
                  <a:lnTo>
                    <a:pt x="775295" y="693538"/>
                  </a:lnTo>
                  <a:lnTo>
                    <a:pt x="771656" y="692877"/>
                  </a:lnTo>
                  <a:lnTo>
                    <a:pt x="762644" y="687089"/>
                  </a:lnTo>
                  <a:lnTo>
                    <a:pt x="761818" y="685435"/>
                  </a:lnTo>
                  <a:lnTo>
                    <a:pt x="761404" y="683616"/>
                  </a:lnTo>
                  <a:lnTo>
                    <a:pt x="761404" y="681632"/>
                  </a:lnTo>
                  <a:lnTo>
                    <a:pt x="761404" y="618132"/>
                  </a:lnTo>
                  <a:lnTo>
                    <a:pt x="723143" y="655339"/>
                  </a:lnTo>
                  <a:lnTo>
                    <a:pt x="685750" y="680640"/>
                  </a:lnTo>
                  <a:lnTo>
                    <a:pt x="648853" y="695151"/>
                  </a:lnTo>
                  <a:lnTo>
                    <a:pt x="612080" y="699987"/>
                  </a:lnTo>
                  <a:lnTo>
                    <a:pt x="590872" y="699057"/>
                  </a:lnTo>
                  <a:lnTo>
                    <a:pt x="537666" y="685105"/>
                  </a:lnTo>
                  <a:lnTo>
                    <a:pt x="498831" y="656781"/>
                  </a:lnTo>
                  <a:lnTo>
                    <a:pt x="472801" y="617078"/>
                  </a:lnTo>
                  <a:lnTo>
                    <a:pt x="458430" y="567655"/>
                  </a:lnTo>
                  <a:lnTo>
                    <a:pt x="454338" y="526975"/>
                  </a:lnTo>
                  <a:lnTo>
                    <a:pt x="453826" y="504031"/>
                  </a:lnTo>
                  <a:lnTo>
                    <a:pt x="453826" y="232667"/>
                  </a:lnTo>
                  <a:lnTo>
                    <a:pt x="453826" y="230682"/>
                  </a:lnTo>
                  <a:lnTo>
                    <a:pt x="459779" y="222994"/>
                  </a:lnTo>
                  <a:lnTo>
                    <a:pt x="462094" y="221835"/>
                  </a:lnTo>
                  <a:lnTo>
                    <a:pt x="465153" y="221009"/>
                  </a:lnTo>
                  <a:lnTo>
                    <a:pt x="468957" y="220513"/>
                  </a:lnTo>
                  <a:lnTo>
                    <a:pt x="472761" y="220017"/>
                  </a:lnTo>
                  <a:lnTo>
                    <a:pt x="477474" y="219769"/>
                  </a:lnTo>
                  <a:lnTo>
                    <a:pt x="483096" y="219769"/>
                  </a:lnTo>
                  <a:close/>
                </a:path>
                <a:path w="2948304" h="700405">
                  <a:moveTo>
                    <a:pt x="2880019" y="214312"/>
                  </a:moveTo>
                  <a:lnTo>
                    <a:pt x="2884324" y="214312"/>
                  </a:lnTo>
                  <a:lnTo>
                    <a:pt x="2889277" y="214560"/>
                  </a:lnTo>
                  <a:lnTo>
                    <a:pt x="2894903" y="215056"/>
                  </a:lnTo>
                  <a:lnTo>
                    <a:pt x="2900529" y="215552"/>
                  </a:lnTo>
                  <a:lnTo>
                    <a:pt x="2930374" y="222497"/>
                  </a:lnTo>
                  <a:lnTo>
                    <a:pt x="2935505" y="224316"/>
                  </a:lnTo>
                  <a:lnTo>
                    <a:pt x="2946745" y="235892"/>
                  </a:lnTo>
                  <a:lnTo>
                    <a:pt x="2947240" y="237710"/>
                  </a:lnTo>
                  <a:lnTo>
                    <a:pt x="2947570" y="240191"/>
                  </a:lnTo>
                  <a:lnTo>
                    <a:pt x="2947735" y="243333"/>
                  </a:lnTo>
                  <a:lnTo>
                    <a:pt x="2947900" y="246475"/>
                  </a:lnTo>
                  <a:lnTo>
                    <a:pt x="2947989" y="250526"/>
                  </a:lnTo>
                  <a:lnTo>
                    <a:pt x="2947989" y="255488"/>
                  </a:lnTo>
                  <a:lnTo>
                    <a:pt x="2947989" y="260449"/>
                  </a:lnTo>
                  <a:lnTo>
                    <a:pt x="2945754" y="276571"/>
                  </a:lnTo>
                  <a:lnTo>
                    <a:pt x="2944929" y="278721"/>
                  </a:lnTo>
                  <a:lnTo>
                    <a:pt x="2943938" y="280375"/>
                  </a:lnTo>
                  <a:lnTo>
                    <a:pt x="2942782" y="281532"/>
                  </a:lnTo>
                  <a:lnTo>
                    <a:pt x="2941614" y="282690"/>
                  </a:lnTo>
                  <a:lnTo>
                    <a:pt x="2940052" y="283269"/>
                  </a:lnTo>
                  <a:lnTo>
                    <a:pt x="2938071" y="283269"/>
                  </a:lnTo>
                  <a:lnTo>
                    <a:pt x="2935086" y="283269"/>
                  </a:lnTo>
                  <a:lnTo>
                    <a:pt x="2931619" y="282525"/>
                  </a:lnTo>
                  <a:lnTo>
                    <a:pt x="2927644" y="281037"/>
                  </a:lnTo>
                  <a:lnTo>
                    <a:pt x="2923681" y="279548"/>
                  </a:lnTo>
                  <a:lnTo>
                    <a:pt x="2919046" y="277977"/>
                  </a:lnTo>
                  <a:lnTo>
                    <a:pt x="2913750" y="276324"/>
                  </a:lnTo>
                  <a:lnTo>
                    <a:pt x="2908467" y="274670"/>
                  </a:lnTo>
                  <a:lnTo>
                    <a:pt x="2902676" y="273099"/>
                  </a:lnTo>
                  <a:lnTo>
                    <a:pt x="2896389" y="271611"/>
                  </a:lnTo>
                  <a:lnTo>
                    <a:pt x="2890103" y="270122"/>
                  </a:lnTo>
                  <a:lnTo>
                    <a:pt x="2883168" y="269378"/>
                  </a:lnTo>
                  <a:lnTo>
                    <a:pt x="2875561" y="269378"/>
                  </a:lnTo>
                  <a:lnTo>
                    <a:pt x="2836055" y="282524"/>
                  </a:lnTo>
                  <a:lnTo>
                    <a:pt x="2807715" y="308135"/>
                  </a:lnTo>
                  <a:lnTo>
                    <a:pt x="2776025" y="350118"/>
                  </a:lnTo>
                  <a:lnTo>
                    <a:pt x="2757985" y="378023"/>
                  </a:lnTo>
                  <a:lnTo>
                    <a:pt x="2757985" y="681632"/>
                  </a:lnTo>
                  <a:lnTo>
                    <a:pt x="2757985" y="683616"/>
                  </a:lnTo>
                  <a:lnTo>
                    <a:pt x="2757489" y="685435"/>
                  </a:lnTo>
                  <a:lnTo>
                    <a:pt x="2756499" y="687089"/>
                  </a:lnTo>
                  <a:lnTo>
                    <a:pt x="2755508" y="688743"/>
                  </a:lnTo>
                  <a:lnTo>
                    <a:pt x="2742846" y="693538"/>
                  </a:lnTo>
                  <a:lnTo>
                    <a:pt x="2739049" y="694200"/>
                  </a:lnTo>
                  <a:lnTo>
                    <a:pt x="2734172" y="694530"/>
                  </a:lnTo>
                  <a:lnTo>
                    <a:pt x="2728216" y="694530"/>
                  </a:lnTo>
                  <a:lnTo>
                    <a:pt x="2722590" y="694530"/>
                  </a:lnTo>
                  <a:lnTo>
                    <a:pt x="2717878" y="694200"/>
                  </a:lnTo>
                  <a:lnTo>
                    <a:pt x="2714081" y="693538"/>
                  </a:lnTo>
                  <a:lnTo>
                    <a:pt x="2710271" y="692877"/>
                  </a:lnTo>
                  <a:lnTo>
                    <a:pt x="2700187" y="687089"/>
                  </a:lnTo>
                  <a:lnTo>
                    <a:pt x="2699361" y="685435"/>
                  </a:lnTo>
                  <a:lnTo>
                    <a:pt x="2698942" y="683616"/>
                  </a:lnTo>
                  <a:lnTo>
                    <a:pt x="2698942" y="681632"/>
                  </a:lnTo>
                  <a:lnTo>
                    <a:pt x="2698942" y="232667"/>
                  </a:lnTo>
                  <a:lnTo>
                    <a:pt x="2698942" y="230682"/>
                  </a:lnTo>
                  <a:lnTo>
                    <a:pt x="2699361" y="228864"/>
                  </a:lnTo>
                  <a:lnTo>
                    <a:pt x="2700187" y="227210"/>
                  </a:lnTo>
                  <a:lnTo>
                    <a:pt x="2701012" y="225557"/>
                  </a:lnTo>
                  <a:lnTo>
                    <a:pt x="2702587" y="224151"/>
                  </a:lnTo>
                  <a:lnTo>
                    <a:pt x="2704899" y="222994"/>
                  </a:lnTo>
                  <a:lnTo>
                    <a:pt x="2707210" y="221835"/>
                  </a:lnTo>
                  <a:lnTo>
                    <a:pt x="2710106" y="221009"/>
                  </a:lnTo>
                  <a:lnTo>
                    <a:pt x="2713585" y="220513"/>
                  </a:lnTo>
                  <a:lnTo>
                    <a:pt x="2717052" y="220017"/>
                  </a:lnTo>
                  <a:lnTo>
                    <a:pt x="2721599" y="219769"/>
                  </a:lnTo>
                  <a:lnTo>
                    <a:pt x="2727225" y="219769"/>
                  </a:lnTo>
                  <a:lnTo>
                    <a:pt x="2732851" y="219769"/>
                  </a:lnTo>
                  <a:lnTo>
                    <a:pt x="2749552" y="222994"/>
                  </a:lnTo>
                  <a:lnTo>
                    <a:pt x="2751533" y="224151"/>
                  </a:lnTo>
                  <a:lnTo>
                    <a:pt x="2752943" y="225557"/>
                  </a:lnTo>
                  <a:lnTo>
                    <a:pt x="2753768" y="227210"/>
                  </a:lnTo>
                  <a:lnTo>
                    <a:pt x="2754594" y="228864"/>
                  </a:lnTo>
                  <a:lnTo>
                    <a:pt x="2755000" y="230682"/>
                  </a:lnTo>
                  <a:lnTo>
                    <a:pt x="2755000" y="232667"/>
                  </a:lnTo>
                  <a:lnTo>
                    <a:pt x="2755000" y="303608"/>
                  </a:lnTo>
                  <a:lnTo>
                    <a:pt x="2782355" y="267332"/>
                  </a:lnTo>
                  <a:lnTo>
                    <a:pt x="2814446" y="236249"/>
                  </a:lnTo>
                  <a:lnTo>
                    <a:pt x="2850999" y="217784"/>
                  </a:lnTo>
                  <a:lnTo>
                    <a:pt x="2872625" y="214529"/>
                  </a:lnTo>
                  <a:lnTo>
                    <a:pt x="2880019" y="214312"/>
                  </a:lnTo>
                  <a:close/>
                </a:path>
                <a:path w="2948304" h="700405">
                  <a:moveTo>
                    <a:pt x="2373911" y="214312"/>
                  </a:moveTo>
                  <a:lnTo>
                    <a:pt x="2420785" y="218529"/>
                  </a:lnTo>
                  <a:lnTo>
                    <a:pt x="2460220" y="231179"/>
                  </a:lnTo>
                  <a:lnTo>
                    <a:pt x="2506683" y="263037"/>
                  </a:lnTo>
                  <a:lnTo>
                    <a:pt x="2538981" y="307391"/>
                  </a:lnTo>
                  <a:lnTo>
                    <a:pt x="2557418" y="361900"/>
                  </a:lnTo>
                  <a:lnTo>
                    <a:pt x="2562743" y="401587"/>
                  </a:lnTo>
                  <a:lnTo>
                    <a:pt x="2563408" y="422175"/>
                  </a:lnTo>
                  <a:lnTo>
                    <a:pt x="2563408" y="434082"/>
                  </a:lnTo>
                  <a:lnTo>
                    <a:pt x="2541589" y="465335"/>
                  </a:lnTo>
                  <a:lnTo>
                    <a:pt x="2535633" y="465335"/>
                  </a:lnTo>
                  <a:lnTo>
                    <a:pt x="2229550" y="465335"/>
                  </a:lnTo>
                  <a:lnTo>
                    <a:pt x="2231592" y="505023"/>
                  </a:lnTo>
                  <a:lnTo>
                    <a:pt x="2242490" y="557004"/>
                  </a:lnTo>
                  <a:lnTo>
                    <a:pt x="2264767" y="598536"/>
                  </a:lnTo>
                  <a:lnTo>
                    <a:pt x="2299463" y="628348"/>
                  </a:lnTo>
                  <a:lnTo>
                    <a:pt x="2347617" y="645169"/>
                  </a:lnTo>
                  <a:lnTo>
                    <a:pt x="2388300" y="648394"/>
                  </a:lnTo>
                  <a:lnTo>
                    <a:pt x="2403519" y="648053"/>
                  </a:lnTo>
                  <a:lnTo>
                    <a:pt x="2444358" y="642937"/>
                  </a:lnTo>
                  <a:lnTo>
                    <a:pt x="2487259" y="630782"/>
                  </a:lnTo>
                  <a:lnTo>
                    <a:pt x="2524800" y="614990"/>
                  </a:lnTo>
                  <a:lnTo>
                    <a:pt x="2530337" y="613171"/>
                  </a:lnTo>
                  <a:lnTo>
                    <a:pt x="2533652" y="613171"/>
                  </a:lnTo>
                  <a:lnTo>
                    <a:pt x="2535633" y="613171"/>
                  </a:lnTo>
                  <a:lnTo>
                    <a:pt x="2537449" y="613667"/>
                  </a:lnTo>
                  <a:lnTo>
                    <a:pt x="2539100" y="614659"/>
                  </a:lnTo>
                  <a:lnTo>
                    <a:pt x="2540764" y="615652"/>
                  </a:lnTo>
                  <a:lnTo>
                    <a:pt x="2542085" y="617223"/>
                  </a:lnTo>
                  <a:lnTo>
                    <a:pt x="2543075" y="619372"/>
                  </a:lnTo>
                  <a:lnTo>
                    <a:pt x="2544066" y="621522"/>
                  </a:lnTo>
                  <a:lnTo>
                    <a:pt x="2544815" y="624250"/>
                  </a:lnTo>
                  <a:lnTo>
                    <a:pt x="2545310" y="627558"/>
                  </a:lnTo>
                  <a:lnTo>
                    <a:pt x="2545806" y="630865"/>
                  </a:lnTo>
                  <a:lnTo>
                    <a:pt x="2546047" y="634999"/>
                  </a:lnTo>
                  <a:lnTo>
                    <a:pt x="2546047" y="639960"/>
                  </a:lnTo>
                  <a:lnTo>
                    <a:pt x="2546047" y="642275"/>
                  </a:lnTo>
                  <a:lnTo>
                    <a:pt x="2545882" y="644508"/>
                  </a:lnTo>
                  <a:lnTo>
                    <a:pt x="2545552" y="646657"/>
                  </a:lnTo>
                  <a:lnTo>
                    <a:pt x="2545221" y="648807"/>
                  </a:lnTo>
                  <a:lnTo>
                    <a:pt x="2544815" y="650792"/>
                  </a:lnTo>
                  <a:lnTo>
                    <a:pt x="2544320" y="652610"/>
                  </a:lnTo>
                  <a:lnTo>
                    <a:pt x="2543824" y="654429"/>
                  </a:lnTo>
                  <a:lnTo>
                    <a:pt x="2543075" y="656166"/>
                  </a:lnTo>
                  <a:lnTo>
                    <a:pt x="2542085" y="657819"/>
                  </a:lnTo>
                  <a:lnTo>
                    <a:pt x="2541094" y="659473"/>
                  </a:lnTo>
                  <a:lnTo>
                    <a:pt x="2539773" y="661127"/>
                  </a:lnTo>
                  <a:lnTo>
                    <a:pt x="2538109" y="662780"/>
                  </a:lnTo>
                  <a:lnTo>
                    <a:pt x="2536458" y="664434"/>
                  </a:lnTo>
                  <a:lnTo>
                    <a:pt x="2498921" y="680764"/>
                  </a:lnTo>
                  <a:lnTo>
                    <a:pt x="2453982" y="692469"/>
                  </a:lnTo>
                  <a:lnTo>
                    <a:pt x="2412043" y="698747"/>
                  </a:lnTo>
                  <a:lnTo>
                    <a:pt x="2381353" y="699987"/>
                  </a:lnTo>
                  <a:lnTo>
                    <a:pt x="2356048" y="699011"/>
                  </a:lnTo>
                  <a:lnTo>
                    <a:pt x="2309909" y="691197"/>
                  </a:lnTo>
                  <a:lnTo>
                    <a:pt x="2269792" y="675617"/>
                  </a:lnTo>
                  <a:lnTo>
                    <a:pt x="2236060" y="652548"/>
                  </a:lnTo>
                  <a:lnTo>
                    <a:pt x="2208787" y="622054"/>
                  </a:lnTo>
                  <a:lnTo>
                    <a:pt x="2188075" y="584227"/>
                  </a:lnTo>
                  <a:lnTo>
                    <a:pt x="2173999" y="539098"/>
                  </a:lnTo>
                  <a:lnTo>
                    <a:pt x="2166923" y="486761"/>
                  </a:lnTo>
                  <a:lnTo>
                    <a:pt x="2166038" y="457894"/>
                  </a:lnTo>
                  <a:lnTo>
                    <a:pt x="2166954" y="430113"/>
                  </a:lnTo>
                  <a:lnTo>
                    <a:pt x="2174278" y="379015"/>
                  </a:lnTo>
                  <a:lnTo>
                    <a:pt x="2188787" y="333979"/>
                  </a:lnTo>
                  <a:lnTo>
                    <a:pt x="2209747" y="295656"/>
                  </a:lnTo>
                  <a:lnTo>
                    <a:pt x="2236941" y="264231"/>
                  </a:lnTo>
                  <a:lnTo>
                    <a:pt x="2269802" y="240171"/>
                  </a:lnTo>
                  <a:lnTo>
                    <a:pt x="2308098" y="223660"/>
                  </a:lnTo>
                  <a:lnTo>
                    <a:pt x="2350889" y="215351"/>
                  </a:lnTo>
                  <a:lnTo>
                    <a:pt x="2373911" y="214312"/>
                  </a:lnTo>
                  <a:close/>
                </a:path>
                <a:path w="2948304" h="700405">
                  <a:moveTo>
                    <a:pt x="1165523" y="214312"/>
                  </a:moveTo>
                  <a:lnTo>
                    <a:pt x="1169822" y="214312"/>
                  </a:lnTo>
                  <a:lnTo>
                    <a:pt x="1174782" y="214560"/>
                  </a:lnTo>
                  <a:lnTo>
                    <a:pt x="1180403" y="215056"/>
                  </a:lnTo>
                  <a:lnTo>
                    <a:pt x="1186029" y="215552"/>
                  </a:lnTo>
                  <a:lnTo>
                    <a:pt x="1215874" y="222497"/>
                  </a:lnTo>
                  <a:lnTo>
                    <a:pt x="1221005" y="224316"/>
                  </a:lnTo>
                  <a:lnTo>
                    <a:pt x="1224561" y="225969"/>
                  </a:lnTo>
                  <a:lnTo>
                    <a:pt x="1226542" y="227458"/>
                  </a:lnTo>
                  <a:lnTo>
                    <a:pt x="1228524" y="228946"/>
                  </a:lnTo>
                  <a:lnTo>
                    <a:pt x="1232245" y="235892"/>
                  </a:lnTo>
                  <a:lnTo>
                    <a:pt x="1232740" y="237710"/>
                  </a:lnTo>
                  <a:lnTo>
                    <a:pt x="1233070" y="240191"/>
                  </a:lnTo>
                  <a:lnTo>
                    <a:pt x="1233235" y="243333"/>
                  </a:lnTo>
                  <a:lnTo>
                    <a:pt x="1233400" y="246475"/>
                  </a:lnTo>
                  <a:lnTo>
                    <a:pt x="1233489" y="250526"/>
                  </a:lnTo>
                  <a:lnTo>
                    <a:pt x="1233489" y="255488"/>
                  </a:lnTo>
                  <a:lnTo>
                    <a:pt x="1233489" y="260449"/>
                  </a:lnTo>
                  <a:lnTo>
                    <a:pt x="1231254" y="276571"/>
                  </a:lnTo>
                  <a:lnTo>
                    <a:pt x="1230429" y="278721"/>
                  </a:lnTo>
                  <a:lnTo>
                    <a:pt x="1229438" y="280375"/>
                  </a:lnTo>
                  <a:lnTo>
                    <a:pt x="1228282" y="281532"/>
                  </a:lnTo>
                  <a:lnTo>
                    <a:pt x="1227127" y="282690"/>
                  </a:lnTo>
                  <a:lnTo>
                    <a:pt x="1225552" y="283269"/>
                  </a:lnTo>
                  <a:lnTo>
                    <a:pt x="1223571" y="283269"/>
                  </a:lnTo>
                  <a:lnTo>
                    <a:pt x="1220586" y="283269"/>
                  </a:lnTo>
                  <a:lnTo>
                    <a:pt x="1217119" y="282525"/>
                  </a:lnTo>
                  <a:lnTo>
                    <a:pt x="1213144" y="281037"/>
                  </a:lnTo>
                  <a:lnTo>
                    <a:pt x="1209181" y="279548"/>
                  </a:lnTo>
                  <a:lnTo>
                    <a:pt x="1204546" y="277977"/>
                  </a:lnTo>
                  <a:lnTo>
                    <a:pt x="1199250" y="276324"/>
                  </a:lnTo>
                  <a:lnTo>
                    <a:pt x="1193967" y="274670"/>
                  </a:lnTo>
                  <a:lnTo>
                    <a:pt x="1188176" y="273099"/>
                  </a:lnTo>
                  <a:lnTo>
                    <a:pt x="1181889" y="271611"/>
                  </a:lnTo>
                  <a:lnTo>
                    <a:pt x="1175609" y="270122"/>
                  </a:lnTo>
                  <a:lnTo>
                    <a:pt x="1168663" y="269378"/>
                  </a:lnTo>
                  <a:lnTo>
                    <a:pt x="1161057" y="269378"/>
                  </a:lnTo>
                  <a:lnTo>
                    <a:pt x="1154391" y="269734"/>
                  </a:lnTo>
                  <a:lnTo>
                    <a:pt x="1114719" y="287547"/>
                  </a:lnTo>
                  <a:lnTo>
                    <a:pt x="1085682" y="317019"/>
                  </a:lnTo>
                  <a:lnTo>
                    <a:pt x="1061528" y="350118"/>
                  </a:lnTo>
                  <a:lnTo>
                    <a:pt x="1043483" y="378023"/>
                  </a:lnTo>
                  <a:lnTo>
                    <a:pt x="1043483" y="681632"/>
                  </a:lnTo>
                  <a:lnTo>
                    <a:pt x="1043483" y="683616"/>
                  </a:lnTo>
                  <a:lnTo>
                    <a:pt x="1042987" y="685435"/>
                  </a:lnTo>
                  <a:lnTo>
                    <a:pt x="1041995" y="687089"/>
                  </a:lnTo>
                  <a:lnTo>
                    <a:pt x="1041003" y="688743"/>
                  </a:lnTo>
                  <a:lnTo>
                    <a:pt x="1019671" y="694530"/>
                  </a:lnTo>
                  <a:lnTo>
                    <a:pt x="1013717" y="694530"/>
                  </a:lnTo>
                  <a:lnTo>
                    <a:pt x="1008095" y="694530"/>
                  </a:lnTo>
                  <a:lnTo>
                    <a:pt x="985688" y="687089"/>
                  </a:lnTo>
                  <a:lnTo>
                    <a:pt x="984861" y="685435"/>
                  </a:lnTo>
                  <a:lnTo>
                    <a:pt x="984447" y="683616"/>
                  </a:lnTo>
                  <a:lnTo>
                    <a:pt x="984447" y="681632"/>
                  </a:lnTo>
                  <a:lnTo>
                    <a:pt x="984447" y="232667"/>
                  </a:lnTo>
                  <a:lnTo>
                    <a:pt x="984447" y="230682"/>
                  </a:lnTo>
                  <a:lnTo>
                    <a:pt x="984861" y="228864"/>
                  </a:lnTo>
                  <a:lnTo>
                    <a:pt x="985688" y="227210"/>
                  </a:lnTo>
                  <a:lnTo>
                    <a:pt x="986515" y="225557"/>
                  </a:lnTo>
                  <a:lnTo>
                    <a:pt x="988086" y="224151"/>
                  </a:lnTo>
                  <a:lnTo>
                    <a:pt x="990401" y="222994"/>
                  </a:lnTo>
                  <a:lnTo>
                    <a:pt x="992716" y="221835"/>
                  </a:lnTo>
                  <a:lnTo>
                    <a:pt x="995609" y="221009"/>
                  </a:lnTo>
                  <a:lnTo>
                    <a:pt x="999083" y="220513"/>
                  </a:lnTo>
                  <a:lnTo>
                    <a:pt x="1002555" y="220017"/>
                  </a:lnTo>
                  <a:lnTo>
                    <a:pt x="1007103" y="219769"/>
                  </a:lnTo>
                  <a:lnTo>
                    <a:pt x="1012725" y="219769"/>
                  </a:lnTo>
                  <a:lnTo>
                    <a:pt x="1018347" y="219769"/>
                  </a:lnTo>
                  <a:lnTo>
                    <a:pt x="1022978" y="220017"/>
                  </a:lnTo>
                  <a:lnTo>
                    <a:pt x="1026616" y="220513"/>
                  </a:lnTo>
                  <a:lnTo>
                    <a:pt x="1030254" y="221009"/>
                  </a:lnTo>
                  <a:lnTo>
                    <a:pt x="1033066" y="221835"/>
                  </a:lnTo>
                  <a:lnTo>
                    <a:pt x="1035049" y="222994"/>
                  </a:lnTo>
                  <a:lnTo>
                    <a:pt x="1037034" y="224151"/>
                  </a:lnTo>
                  <a:lnTo>
                    <a:pt x="1038439" y="225557"/>
                  </a:lnTo>
                  <a:lnTo>
                    <a:pt x="1039266" y="227210"/>
                  </a:lnTo>
                  <a:lnTo>
                    <a:pt x="1040092" y="228864"/>
                  </a:lnTo>
                  <a:lnTo>
                    <a:pt x="1040506" y="230682"/>
                  </a:lnTo>
                  <a:lnTo>
                    <a:pt x="1040506" y="232667"/>
                  </a:lnTo>
                  <a:lnTo>
                    <a:pt x="1040506" y="303608"/>
                  </a:lnTo>
                  <a:lnTo>
                    <a:pt x="1067853" y="267332"/>
                  </a:lnTo>
                  <a:lnTo>
                    <a:pt x="1099945" y="236249"/>
                  </a:lnTo>
                  <a:lnTo>
                    <a:pt x="1136501" y="217784"/>
                  </a:lnTo>
                  <a:lnTo>
                    <a:pt x="1158127" y="214529"/>
                  </a:lnTo>
                  <a:lnTo>
                    <a:pt x="1165523" y="214312"/>
                  </a:lnTo>
                  <a:close/>
                </a:path>
                <a:path w="2948304" h="700405">
                  <a:moveTo>
                    <a:pt x="1382905" y="99218"/>
                  </a:moveTo>
                  <a:lnTo>
                    <a:pt x="1388861" y="99218"/>
                  </a:lnTo>
                  <a:lnTo>
                    <a:pt x="1393738" y="99466"/>
                  </a:lnTo>
                  <a:lnTo>
                    <a:pt x="1397548" y="99962"/>
                  </a:lnTo>
                  <a:lnTo>
                    <a:pt x="1401345" y="100458"/>
                  </a:lnTo>
                  <a:lnTo>
                    <a:pt x="1404330" y="101285"/>
                  </a:lnTo>
                  <a:lnTo>
                    <a:pt x="1406476" y="102443"/>
                  </a:lnTo>
                  <a:lnTo>
                    <a:pt x="1408622" y="103600"/>
                  </a:lnTo>
                  <a:lnTo>
                    <a:pt x="1410197" y="105006"/>
                  </a:lnTo>
                  <a:lnTo>
                    <a:pt x="1411188" y="106659"/>
                  </a:lnTo>
                  <a:lnTo>
                    <a:pt x="1412178" y="108313"/>
                  </a:lnTo>
                  <a:lnTo>
                    <a:pt x="1412674" y="110133"/>
                  </a:lnTo>
                  <a:lnTo>
                    <a:pt x="1412674" y="112116"/>
                  </a:lnTo>
                  <a:lnTo>
                    <a:pt x="1412674" y="222250"/>
                  </a:lnTo>
                  <a:lnTo>
                    <a:pt x="1536702" y="222250"/>
                  </a:lnTo>
                  <a:lnTo>
                    <a:pt x="1539013" y="222250"/>
                  </a:lnTo>
                  <a:lnTo>
                    <a:pt x="1541083" y="222745"/>
                  </a:lnTo>
                  <a:lnTo>
                    <a:pt x="1542899" y="223738"/>
                  </a:lnTo>
                  <a:lnTo>
                    <a:pt x="1544715" y="224730"/>
                  </a:lnTo>
                  <a:lnTo>
                    <a:pt x="1546290" y="226301"/>
                  </a:lnTo>
                  <a:lnTo>
                    <a:pt x="1547611" y="228451"/>
                  </a:lnTo>
                  <a:lnTo>
                    <a:pt x="1548932" y="230600"/>
                  </a:lnTo>
                  <a:lnTo>
                    <a:pt x="1549922" y="233246"/>
                  </a:lnTo>
                  <a:lnTo>
                    <a:pt x="1550596" y="236388"/>
                  </a:lnTo>
                  <a:lnTo>
                    <a:pt x="1551256" y="239529"/>
                  </a:lnTo>
                  <a:lnTo>
                    <a:pt x="1551586" y="243250"/>
                  </a:lnTo>
                  <a:lnTo>
                    <a:pt x="1551586" y="247550"/>
                  </a:lnTo>
                  <a:lnTo>
                    <a:pt x="1551586" y="255818"/>
                  </a:lnTo>
                  <a:lnTo>
                    <a:pt x="1550176" y="262020"/>
                  </a:lnTo>
                  <a:lnTo>
                    <a:pt x="1547370" y="266153"/>
                  </a:lnTo>
                  <a:lnTo>
                    <a:pt x="1544550" y="270287"/>
                  </a:lnTo>
                  <a:lnTo>
                    <a:pt x="1540994" y="272355"/>
                  </a:lnTo>
                  <a:lnTo>
                    <a:pt x="1536702" y="272355"/>
                  </a:lnTo>
                  <a:lnTo>
                    <a:pt x="1412674" y="272355"/>
                  </a:lnTo>
                  <a:lnTo>
                    <a:pt x="1412674" y="543718"/>
                  </a:lnTo>
                  <a:lnTo>
                    <a:pt x="1413588" y="567748"/>
                  </a:lnTo>
                  <a:lnTo>
                    <a:pt x="1420909" y="606691"/>
                  </a:lnTo>
                  <a:lnTo>
                    <a:pt x="1447965" y="641696"/>
                  </a:lnTo>
                  <a:lnTo>
                    <a:pt x="1480644" y="648394"/>
                  </a:lnTo>
                  <a:lnTo>
                    <a:pt x="1488581" y="648394"/>
                  </a:lnTo>
                  <a:lnTo>
                    <a:pt x="1528510" y="636653"/>
                  </a:lnTo>
                  <a:lnTo>
                    <a:pt x="1535457" y="633346"/>
                  </a:lnTo>
                  <a:lnTo>
                    <a:pt x="1538518" y="632519"/>
                  </a:lnTo>
                  <a:lnTo>
                    <a:pt x="1541159" y="632519"/>
                  </a:lnTo>
                  <a:lnTo>
                    <a:pt x="1542823" y="632519"/>
                  </a:lnTo>
                  <a:lnTo>
                    <a:pt x="1544309" y="632849"/>
                  </a:lnTo>
                  <a:lnTo>
                    <a:pt x="1545630" y="633511"/>
                  </a:lnTo>
                  <a:lnTo>
                    <a:pt x="1546951" y="634172"/>
                  </a:lnTo>
                  <a:lnTo>
                    <a:pt x="1548030" y="635413"/>
                  </a:lnTo>
                  <a:lnTo>
                    <a:pt x="1551586" y="650543"/>
                  </a:lnTo>
                  <a:lnTo>
                    <a:pt x="1551586" y="654843"/>
                  </a:lnTo>
                  <a:lnTo>
                    <a:pt x="1551586" y="661788"/>
                  </a:lnTo>
                  <a:lnTo>
                    <a:pt x="1544385" y="681880"/>
                  </a:lnTo>
                  <a:lnTo>
                    <a:pt x="1541909" y="684361"/>
                  </a:lnTo>
                  <a:lnTo>
                    <a:pt x="1516852" y="694282"/>
                  </a:lnTo>
                  <a:lnTo>
                    <a:pt x="1510578" y="695771"/>
                  </a:lnTo>
                  <a:lnTo>
                    <a:pt x="1503961" y="696928"/>
                  </a:lnTo>
                  <a:lnTo>
                    <a:pt x="1497014" y="697755"/>
                  </a:lnTo>
                  <a:lnTo>
                    <a:pt x="1490067" y="698582"/>
                  </a:lnTo>
                  <a:lnTo>
                    <a:pt x="1483286" y="698995"/>
                  </a:lnTo>
                  <a:lnTo>
                    <a:pt x="1476669" y="698995"/>
                  </a:lnTo>
                  <a:lnTo>
                    <a:pt x="1432395" y="693972"/>
                  </a:lnTo>
                  <a:lnTo>
                    <a:pt x="1389882" y="671509"/>
                  </a:lnTo>
                  <a:lnTo>
                    <a:pt x="1364199" y="630426"/>
                  </a:lnTo>
                  <a:lnTo>
                    <a:pt x="1355319" y="586878"/>
                  </a:lnTo>
                  <a:lnTo>
                    <a:pt x="1353644" y="551656"/>
                  </a:lnTo>
                  <a:lnTo>
                    <a:pt x="1353644" y="272355"/>
                  </a:lnTo>
                  <a:lnTo>
                    <a:pt x="1286664" y="272355"/>
                  </a:lnTo>
                  <a:lnTo>
                    <a:pt x="1282041" y="272355"/>
                  </a:lnTo>
                  <a:lnTo>
                    <a:pt x="1278396" y="270287"/>
                  </a:lnTo>
                  <a:lnTo>
                    <a:pt x="1275755" y="266153"/>
                  </a:lnTo>
                  <a:lnTo>
                    <a:pt x="1273113" y="262020"/>
                  </a:lnTo>
                  <a:lnTo>
                    <a:pt x="1271780" y="255818"/>
                  </a:lnTo>
                  <a:lnTo>
                    <a:pt x="1271780" y="247550"/>
                  </a:lnTo>
                  <a:lnTo>
                    <a:pt x="1271780" y="243250"/>
                  </a:lnTo>
                  <a:lnTo>
                    <a:pt x="1272123" y="239529"/>
                  </a:lnTo>
                  <a:lnTo>
                    <a:pt x="1272783" y="236388"/>
                  </a:lnTo>
                  <a:lnTo>
                    <a:pt x="1273443" y="233246"/>
                  </a:lnTo>
                  <a:lnTo>
                    <a:pt x="1274434" y="230600"/>
                  </a:lnTo>
                  <a:lnTo>
                    <a:pt x="1275755" y="228451"/>
                  </a:lnTo>
                  <a:lnTo>
                    <a:pt x="1277076" y="226301"/>
                  </a:lnTo>
                  <a:lnTo>
                    <a:pt x="1278650" y="224730"/>
                  </a:lnTo>
                  <a:lnTo>
                    <a:pt x="1280467" y="223738"/>
                  </a:lnTo>
                  <a:lnTo>
                    <a:pt x="1282283" y="222745"/>
                  </a:lnTo>
                  <a:lnTo>
                    <a:pt x="1284353" y="222250"/>
                  </a:lnTo>
                  <a:lnTo>
                    <a:pt x="1286664" y="222250"/>
                  </a:lnTo>
                  <a:lnTo>
                    <a:pt x="1353644" y="222250"/>
                  </a:lnTo>
                  <a:lnTo>
                    <a:pt x="1353644" y="112116"/>
                  </a:lnTo>
                  <a:lnTo>
                    <a:pt x="1353644" y="110133"/>
                  </a:lnTo>
                  <a:lnTo>
                    <a:pt x="1354050" y="108313"/>
                  </a:lnTo>
                  <a:lnTo>
                    <a:pt x="1354876" y="106659"/>
                  </a:lnTo>
                  <a:lnTo>
                    <a:pt x="1355714" y="105006"/>
                  </a:lnTo>
                  <a:lnTo>
                    <a:pt x="1357276" y="103600"/>
                  </a:lnTo>
                  <a:lnTo>
                    <a:pt x="1359600" y="102443"/>
                  </a:lnTo>
                  <a:lnTo>
                    <a:pt x="1361912" y="101285"/>
                  </a:lnTo>
                  <a:lnTo>
                    <a:pt x="1364972" y="100458"/>
                  </a:lnTo>
                  <a:lnTo>
                    <a:pt x="1368770" y="99962"/>
                  </a:lnTo>
                  <a:lnTo>
                    <a:pt x="1372580" y="99466"/>
                  </a:lnTo>
                  <a:lnTo>
                    <a:pt x="1377291" y="99218"/>
                  </a:lnTo>
                  <a:lnTo>
                    <a:pt x="1382905" y="99218"/>
                  </a:lnTo>
                  <a:close/>
                </a:path>
                <a:path w="2948304" h="700405">
                  <a:moveTo>
                    <a:pt x="27781" y="49608"/>
                  </a:moveTo>
                  <a:lnTo>
                    <a:pt x="309065" y="49608"/>
                  </a:lnTo>
                  <a:lnTo>
                    <a:pt x="311380" y="49608"/>
                  </a:lnTo>
                  <a:lnTo>
                    <a:pt x="313530" y="50187"/>
                  </a:lnTo>
                  <a:lnTo>
                    <a:pt x="315516" y="51344"/>
                  </a:lnTo>
                  <a:lnTo>
                    <a:pt x="317499" y="52503"/>
                  </a:lnTo>
                  <a:lnTo>
                    <a:pt x="319235" y="54239"/>
                  </a:lnTo>
                  <a:lnTo>
                    <a:pt x="320724" y="56554"/>
                  </a:lnTo>
                  <a:lnTo>
                    <a:pt x="322212" y="58869"/>
                  </a:lnTo>
                  <a:lnTo>
                    <a:pt x="323287" y="61763"/>
                  </a:lnTo>
                  <a:lnTo>
                    <a:pt x="323948" y="65236"/>
                  </a:lnTo>
                  <a:lnTo>
                    <a:pt x="324610" y="68708"/>
                  </a:lnTo>
                  <a:lnTo>
                    <a:pt x="324941" y="72759"/>
                  </a:lnTo>
                  <a:lnTo>
                    <a:pt x="324941" y="77389"/>
                  </a:lnTo>
                  <a:lnTo>
                    <a:pt x="324941" y="81690"/>
                  </a:lnTo>
                  <a:lnTo>
                    <a:pt x="320724" y="96986"/>
                  </a:lnTo>
                  <a:lnTo>
                    <a:pt x="319235" y="99136"/>
                  </a:lnTo>
                  <a:lnTo>
                    <a:pt x="317499" y="100789"/>
                  </a:lnTo>
                  <a:lnTo>
                    <a:pt x="315516" y="101946"/>
                  </a:lnTo>
                  <a:lnTo>
                    <a:pt x="313530" y="103104"/>
                  </a:lnTo>
                  <a:lnTo>
                    <a:pt x="311380" y="103682"/>
                  </a:lnTo>
                  <a:lnTo>
                    <a:pt x="309065" y="103682"/>
                  </a:lnTo>
                  <a:lnTo>
                    <a:pt x="60522" y="103682"/>
                  </a:lnTo>
                  <a:lnTo>
                    <a:pt x="60522" y="346769"/>
                  </a:lnTo>
                  <a:lnTo>
                    <a:pt x="296167" y="346769"/>
                  </a:lnTo>
                  <a:lnTo>
                    <a:pt x="298482" y="346769"/>
                  </a:lnTo>
                  <a:lnTo>
                    <a:pt x="300632" y="347182"/>
                  </a:lnTo>
                  <a:lnTo>
                    <a:pt x="302616" y="348009"/>
                  </a:lnTo>
                  <a:lnTo>
                    <a:pt x="304601" y="348835"/>
                  </a:lnTo>
                  <a:lnTo>
                    <a:pt x="306337" y="350241"/>
                  </a:lnTo>
                  <a:lnTo>
                    <a:pt x="307826" y="352226"/>
                  </a:lnTo>
                  <a:lnTo>
                    <a:pt x="309314" y="354210"/>
                  </a:lnTo>
                  <a:lnTo>
                    <a:pt x="310389" y="356856"/>
                  </a:lnTo>
                  <a:lnTo>
                    <a:pt x="311050" y="360164"/>
                  </a:lnTo>
                  <a:lnTo>
                    <a:pt x="311712" y="363471"/>
                  </a:lnTo>
                  <a:lnTo>
                    <a:pt x="312042" y="367605"/>
                  </a:lnTo>
                  <a:lnTo>
                    <a:pt x="312042" y="372565"/>
                  </a:lnTo>
                  <a:lnTo>
                    <a:pt x="312042" y="376866"/>
                  </a:lnTo>
                  <a:lnTo>
                    <a:pt x="302616" y="397122"/>
                  </a:lnTo>
                  <a:lnTo>
                    <a:pt x="300632" y="398280"/>
                  </a:lnTo>
                  <a:lnTo>
                    <a:pt x="298482" y="398858"/>
                  </a:lnTo>
                  <a:lnTo>
                    <a:pt x="296167" y="398858"/>
                  </a:lnTo>
                  <a:lnTo>
                    <a:pt x="60522" y="398858"/>
                  </a:lnTo>
                  <a:lnTo>
                    <a:pt x="60522" y="681632"/>
                  </a:lnTo>
                  <a:lnTo>
                    <a:pt x="60522" y="683616"/>
                  </a:lnTo>
                  <a:lnTo>
                    <a:pt x="60027" y="685435"/>
                  </a:lnTo>
                  <a:lnTo>
                    <a:pt x="59034" y="687089"/>
                  </a:lnTo>
                  <a:lnTo>
                    <a:pt x="58042" y="688743"/>
                  </a:lnTo>
                  <a:lnTo>
                    <a:pt x="56389" y="690066"/>
                  </a:lnTo>
                  <a:lnTo>
                    <a:pt x="54073" y="691058"/>
                  </a:lnTo>
                  <a:lnTo>
                    <a:pt x="51758" y="692050"/>
                  </a:lnTo>
                  <a:lnTo>
                    <a:pt x="48700" y="692877"/>
                  </a:lnTo>
                  <a:lnTo>
                    <a:pt x="44896" y="693538"/>
                  </a:lnTo>
                  <a:lnTo>
                    <a:pt x="41093" y="694200"/>
                  </a:lnTo>
                  <a:lnTo>
                    <a:pt x="36215" y="694530"/>
                  </a:lnTo>
                  <a:lnTo>
                    <a:pt x="30261" y="694530"/>
                  </a:lnTo>
                  <a:lnTo>
                    <a:pt x="24639" y="694530"/>
                  </a:lnTo>
                  <a:lnTo>
                    <a:pt x="19843" y="694200"/>
                  </a:lnTo>
                  <a:lnTo>
                    <a:pt x="15875" y="693538"/>
                  </a:lnTo>
                  <a:lnTo>
                    <a:pt x="11906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80863"/>
                  </a:lnTo>
                  <a:lnTo>
                    <a:pt x="21828" y="49608"/>
                  </a:lnTo>
                  <a:lnTo>
                    <a:pt x="27781" y="49608"/>
                  </a:lnTo>
                  <a:close/>
                </a:path>
                <a:path w="2948304" h="700405">
                  <a:moveTo>
                    <a:pt x="1697928" y="0"/>
                  </a:moveTo>
                  <a:lnTo>
                    <a:pt x="1703885" y="0"/>
                  </a:lnTo>
                  <a:lnTo>
                    <a:pt x="1708761" y="247"/>
                  </a:lnTo>
                  <a:lnTo>
                    <a:pt x="1712559" y="744"/>
                  </a:lnTo>
                  <a:lnTo>
                    <a:pt x="1716369" y="1239"/>
                  </a:lnTo>
                  <a:lnTo>
                    <a:pt x="1726211" y="7440"/>
                  </a:lnTo>
                  <a:lnTo>
                    <a:pt x="1727202" y="9094"/>
                  </a:lnTo>
                  <a:lnTo>
                    <a:pt x="1727697" y="10913"/>
                  </a:lnTo>
                  <a:lnTo>
                    <a:pt x="1727697" y="12898"/>
                  </a:lnTo>
                  <a:lnTo>
                    <a:pt x="1727697" y="293190"/>
                  </a:lnTo>
                  <a:lnTo>
                    <a:pt x="1764406" y="257906"/>
                  </a:lnTo>
                  <a:lnTo>
                    <a:pt x="1801116" y="233412"/>
                  </a:lnTo>
                  <a:lnTo>
                    <a:pt x="1837825" y="219087"/>
                  </a:lnTo>
                  <a:lnTo>
                    <a:pt x="1874534" y="214312"/>
                  </a:lnTo>
                  <a:lnTo>
                    <a:pt x="1895744" y="215242"/>
                  </a:lnTo>
                  <a:lnTo>
                    <a:pt x="1948956" y="229195"/>
                  </a:lnTo>
                  <a:lnTo>
                    <a:pt x="1987786" y="257379"/>
                  </a:lnTo>
                  <a:lnTo>
                    <a:pt x="2013817" y="296787"/>
                  </a:lnTo>
                  <a:lnTo>
                    <a:pt x="2028187" y="346149"/>
                  </a:lnTo>
                  <a:lnTo>
                    <a:pt x="2032277" y="386828"/>
                  </a:lnTo>
                  <a:lnTo>
                    <a:pt x="2032789" y="409773"/>
                  </a:lnTo>
                  <a:lnTo>
                    <a:pt x="2032789" y="681632"/>
                  </a:lnTo>
                  <a:lnTo>
                    <a:pt x="2032789" y="683616"/>
                  </a:lnTo>
                  <a:lnTo>
                    <a:pt x="2032294" y="685435"/>
                  </a:lnTo>
                  <a:lnTo>
                    <a:pt x="2031303" y="687089"/>
                  </a:lnTo>
                  <a:lnTo>
                    <a:pt x="2030313" y="688743"/>
                  </a:lnTo>
                  <a:lnTo>
                    <a:pt x="2009142" y="694530"/>
                  </a:lnTo>
                  <a:lnTo>
                    <a:pt x="2003528" y="694530"/>
                  </a:lnTo>
                  <a:lnTo>
                    <a:pt x="1997572" y="694530"/>
                  </a:lnTo>
                  <a:lnTo>
                    <a:pt x="1975245" y="687089"/>
                  </a:lnTo>
                  <a:lnTo>
                    <a:pt x="1974255" y="685435"/>
                  </a:lnTo>
                  <a:lnTo>
                    <a:pt x="1973760" y="683616"/>
                  </a:lnTo>
                  <a:lnTo>
                    <a:pt x="1973760" y="681632"/>
                  </a:lnTo>
                  <a:lnTo>
                    <a:pt x="1973760" y="415230"/>
                  </a:lnTo>
                  <a:lnTo>
                    <a:pt x="1970132" y="361512"/>
                  </a:lnTo>
                  <a:lnTo>
                    <a:pt x="1959251" y="323328"/>
                  </a:lnTo>
                  <a:lnTo>
                    <a:pt x="1933269" y="286370"/>
                  </a:lnTo>
                  <a:lnTo>
                    <a:pt x="1893205" y="266464"/>
                  </a:lnTo>
                  <a:lnTo>
                    <a:pt x="1868096" y="263921"/>
                  </a:lnTo>
                  <a:lnTo>
                    <a:pt x="1850979" y="265440"/>
                  </a:lnTo>
                  <a:lnTo>
                    <a:pt x="1799630" y="288230"/>
                  </a:lnTo>
                  <a:lnTo>
                    <a:pt x="1764530" y="318243"/>
                  </a:lnTo>
                  <a:lnTo>
                    <a:pt x="1727697" y="359667"/>
                  </a:lnTo>
                  <a:lnTo>
                    <a:pt x="1727697" y="681632"/>
                  </a:lnTo>
                  <a:lnTo>
                    <a:pt x="1727697" y="683616"/>
                  </a:lnTo>
                  <a:lnTo>
                    <a:pt x="1727202" y="685435"/>
                  </a:lnTo>
                  <a:lnTo>
                    <a:pt x="1726211" y="687089"/>
                  </a:lnTo>
                  <a:lnTo>
                    <a:pt x="1725221" y="688743"/>
                  </a:lnTo>
                  <a:lnTo>
                    <a:pt x="1712559" y="693538"/>
                  </a:lnTo>
                  <a:lnTo>
                    <a:pt x="1708761" y="694200"/>
                  </a:lnTo>
                  <a:lnTo>
                    <a:pt x="1703885" y="694530"/>
                  </a:lnTo>
                  <a:lnTo>
                    <a:pt x="1697928" y="694530"/>
                  </a:lnTo>
                  <a:lnTo>
                    <a:pt x="1692302" y="694530"/>
                  </a:lnTo>
                  <a:lnTo>
                    <a:pt x="1687590" y="694200"/>
                  </a:lnTo>
                  <a:lnTo>
                    <a:pt x="1683793" y="693538"/>
                  </a:lnTo>
                  <a:lnTo>
                    <a:pt x="1679983" y="692877"/>
                  </a:lnTo>
                  <a:lnTo>
                    <a:pt x="1669899" y="687089"/>
                  </a:lnTo>
                  <a:lnTo>
                    <a:pt x="1669074" y="685435"/>
                  </a:lnTo>
                  <a:lnTo>
                    <a:pt x="1668655" y="683616"/>
                  </a:lnTo>
                  <a:lnTo>
                    <a:pt x="1668655" y="681632"/>
                  </a:lnTo>
                  <a:lnTo>
                    <a:pt x="1668655" y="12898"/>
                  </a:lnTo>
                  <a:lnTo>
                    <a:pt x="1668655" y="10913"/>
                  </a:lnTo>
                  <a:lnTo>
                    <a:pt x="1669074" y="9094"/>
                  </a:lnTo>
                  <a:lnTo>
                    <a:pt x="1669899" y="7440"/>
                  </a:lnTo>
                  <a:lnTo>
                    <a:pt x="1670725" y="5787"/>
                  </a:lnTo>
                  <a:lnTo>
                    <a:pt x="1672300" y="4381"/>
                  </a:lnTo>
                  <a:lnTo>
                    <a:pt x="1674611" y="3224"/>
                  </a:lnTo>
                  <a:lnTo>
                    <a:pt x="1676922" y="2066"/>
                  </a:lnTo>
                  <a:lnTo>
                    <a:pt x="1679983" y="1239"/>
                  </a:lnTo>
                  <a:lnTo>
                    <a:pt x="1683793" y="744"/>
                  </a:lnTo>
                  <a:lnTo>
                    <a:pt x="1687590" y="247"/>
                  </a:lnTo>
                  <a:lnTo>
                    <a:pt x="1692302" y="0"/>
                  </a:lnTo>
                  <a:lnTo>
                    <a:pt x="169792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17" y="4027666"/>
              <a:ext cx="249643" cy="2049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72383" y="3620174"/>
              <a:ext cx="4445000" cy="823594"/>
            </a:xfrm>
            <a:custGeom>
              <a:avLst/>
              <a:gdLst/>
              <a:ahLst/>
              <a:cxnLst/>
              <a:rect l="l" t="t" r="r" b="b"/>
              <a:pathLst>
                <a:path w="4445000" h="823595">
                  <a:moveTo>
                    <a:pt x="3733294" y="216297"/>
                  </a:moveTo>
                  <a:lnTo>
                    <a:pt x="3679151" y="224389"/>
                  </a:lnTo>
                  <a:lnTo>
                    <a:pt x="3637231" y="247861"/>
                  </a:lnTo>
                  <a:lnTo>
                    <a:pt x="3607265" y="283967"/>
                  </a:lnTo>
                  <a:lnTo>
                    <a:pt x="3588425" y="330894"/>
                  </a:lnTo>
                  <a:lnTo>
                    <a:pt x="3580054" y="386054"/>
                  </a:lnTo>
                  <a:lnTo>
                    <a:pt x="3579497" y="405805"/>
                  </a:lnTo>
                  <a:lnTo>
                    <a:pt x="3579961" y="424920"/>
                  </a:lnTo>
                  <a:lnTo>
                    <a:pt x="3586939" y="479474"/>
                  </a:lnTo>
                  <a:lnTo>
                    <a:pt x="3603684" y="527053"/>
                  </a:lnTo>
                  <a:lnTo>
                    <a:pt x="3632087" y="564306"/>
                  </a:lnTo>
                  <a:lnTo>
                    <a:pt x="3673909" y="589142"/>
                  </a:lnTo>
                  <a:lnTo>
                    <a:pt x="3731300" y="597793"/>
                  </a:lnTo>
                  <a:lnTo>
                    <a:pt x="3750712" y="596894"/>
                  </a:lnTo>
                  <a:lnTo>
                    <a:pt x="3800756" y="583406"/>
                  </a:lnTo>
                  <a:lnTo>
                    <a:pt x="3838657" y="555687"/>
                  </a:lnTo>
                  <a:lnTo>
                    <a:pt x="3864813" y="516062"/>
                  </a:lnTo>
                  <a:lnTo>
                    <a:pt x="3880066" y="465956"/>
                  </a:lnTo>
                  <a:lnTo>
                    <a:pt x="3885097" y="408285"/>
                  </a:lnTo>
                  <a:lnTo>
                    <a:pt x="3884631" y="389403"/>
                  </a:lnTo>
                  <a:lnTo>
                    <a:pt x="3877655" y="335360"/>
                  </a:lnTo>
                  <a:lnTo>
                    <a:pt x="3860910" y="287874"/>
                  </a:lnTo>
                  <a:lnTo>
                    <a:pt x="3832506" y="250279"/>
                  </a:lnTo>
                  <a:lnTo>
                    <a:pt x="3790680" y="225087"/>
                  </a:lnTo>
                  <a:lnTo>
                    <a:pt x="3733294" y="216297"/>
                  </a:lnTo>
                  <a:close/>
                </a:path>
                <a:path w="4445000" h="823595">
                  <a:moveTo>
                    <a:pt x="1846950" y="216297"/>
                  </a:moveTo>
                  <a:lnTo>
                    <a:pt x="1792820" y="224389"/>
                  </a:lnTo>
                  <a:lnTo>
                    <a:pt x="1750900" y="247861"/>
                  </a:lnTo>
                  <a:lnTo>
                    <a:pt x="1720934" y="283967"/>
                  </a:lnTo>
                  <a:lnTo>
                    <a:pt x="1702094" y="330894"/>
                  </a:lnTo>
                  <a:lnTo>
                    <a:pt x="1693725" y="386054"/>
                  </a:lnTo>
                  <a:lnTo>
                    <a:pt x="1693166" y="405805"/>
                  </a:lnTo>
                  <a:lnTo>
                    <a:pt x="1693630" y="424920"/>
                  </a:lnTo>
                  <a:lnTo>
                    <a:pt x="1700608" y="479474"/>
                  </a:lnTo>
                  <a:lnTo>
                    <a:pt x="1717353" y="527053"/>
                  </a:lnTo>
                  <a:lnTo>
                    <a:pt x="1745756" y="564306"/>
                  </a:lnTo>
                  <a:lnTo>
                    <a:pt x="1787583" y="589142"/>
                  </a:lnTo>
                  <a:lnTo>
                    <a:pt x="1844969" y="597793"/>
                  </a:lnTo>
                  <a:lnTo>
                    <a:pt x="1864383" y="596894"/>
                  </a:lnTo>
                  <a:lnTo>
                    <a:pt x="1914425" y="583406"/>
                  </a:lnTo>
                  <a:lnTo>
                    <a:pt x="1952326" y="555687"/>
                  </a:lnTo>
                  <a:lnTo>
                    <a:pt x="1978482" y="516062"/>
                  </a:lnTo>
                  <a:lnTo>
                    <a:pt x="1993735" y="465956"/>
                  </a:lnTo>
                  <a:lnTo>
                    <a:pt x="1998766" y="408285"/>
                  </a:lnTo>
                  <a:lnTo>
                    <a:pt x="1998300" y="389403"/>
                  </a:lnTo>
                  <a:lnTo>
                    <a:pt x="1991324" y="335360"/>
                  </a:lnTo>
                  <a:lnTo>
                    <a:pt x="1974579" y="287874"/>
                  </a:lnTo>
                  <a:lnTo>
                    <a:pt x="1946175" y="250279"/>
                  </a:lnTo>
                  <a:lnTo>
                    <a:pt x="1904348" y="225087"/>
                  </a:lnTo>
                  <a:lnTo>
                    <a:pt x="1846950" y="216297"/>
                  </a:lnTo>
                  <a:close/>
                </a:path>
                <a:path w="4445000" h="823595">
                  <a:moveTo>
                    <a:pt x="1118294" y="215304"/>
                  </a:moveTo>
                  <a:lnTo>
                    <a:pt x="1074715" y="223149"/>
                  </a:lnTo>
                  <a:lnTo>
                    <a:pt x="1039322" y="242760"/>
                  </a:lnTo>
                  <a:lnTo>
                    <a:pt x="1001340" y="275751"/>
                  </a:lnTo>
                  <a:lnTo>
                    <a:pt x="970458" y="311050"/>
                  </a:lnTo>
                  <a:lnTo>
                    <a:pt x="970458" y="506511"/>
                  </a:lnTo>
                  <a:lnTo>
                    <a:pt x="1006859" y="546385"/>
                  </a:lnTo>
                  <a:lnTo>
                    <a:pt x="1041648" y="575717"/>
                  </a:lnTo>
                  <a:lnTo>
                    <a:pt x="1076436" y="593762"/>
                  </a:lnTo>
                  <a:lnTo>
                    <a:pt x="1112837" y="599777"/>
                  </a:lnTo>
                  <a:lnTo>
                    <a:pt x="1129348" y="598738"/>
                  </a:lnTo>
                  <a:lnTo>
                    <a:pt x="1171624" y="583158"/>
                  </a:lnTo>
                  <a:lnTo>
                    <a:pt x="1203296" y="552369"/>
                  </a:lnTo>
                  <a:lnTo>
                    <a:pt x="1224890" y="510728"/>
                  </a:lnTo>
                  <a:lnTo>
                    <a:pt x="1237280" y="461475"/>
                  </a:lnTo>
                  <a:lnTo>
                    <a:pt x="1241325" y="410269"/>
                  </a:lnTo>
                  <a:lnTo>
                    <a:pt x="1240954" y="391589"/>
                  </a:lnTo>
                  <a:lnTo>
                    <a:pt x="1235369" y="337592"/>
                  </a:lnTo>
                  <a:lnTo>
                    <a:pt x="1221835" y="289455"/>
                  </a:lnTo>
                  <a:lnTo>
                    <a:pt x="1198788" y="250775"/>
                  </a:lnTo>
                  <a:lnTo>
                    <a:pt x="1165038" y="224513"/>
                  </a:lnTo>
                  <a:lnTo>
                    <a:pt x="1118294" y="215304"/>
                  </a:lnTo>
                  <a:close/>
                </a:path>
                <a:path w="4445000" h="823595">
                  <a:moveTo>
                    <a:pt x="3355659" y="170160"/>
                  </a:moveTo>
                  <a:lnTo>
                    <a:pt x="3361616" y="170160"/>
                  </a:lnTo>
                  <a:lnTo>
                    <a:pt x="3366492" y="170408"/>
                  </a:lnTo>
                  <a:lnTo>
                    <a:pt x="3370290" y="170905"/>
                  </a:lnTo>
                  <a:lnTo>
                    <a:pt x="3374100" y="171400"/>
                  </a:lnTo>
                  <a:lnTo>
                    <a:pt x="3385428" y="181074"/>
                  </a:lnTo>
                  <a:lnTo>
                    <a:pt x="3385428" y="183059"/>
                  </a:lnTo>
                  <a:lnTo>
                    <a:pt x="3385428" y="632023"/>
                  </a:lnTo>
                  <a:lnTo>
                    <a:pt x="3385428" y="634008"/>
                  </a:lnTo>
                  <a:lnTo>
                    <a:pt x="3384933" y="635827"/>
                  </a:lnTo>
                  <a:lnTo>
                    <a:pt x="3370290" y="643930"/>
                  </a:lnTo>
                  <a:lnTo>
                    <a:pt x="3366492" y="644591"/>
                  </a:lnTo>
                  <a:lnTo>
                    <a:pt x="3361616" y="644922"/>
                  </a:lnTo>
                  <a:lnTo>
                    <a:pt x="3355659" y="644922"/>
                  </a:lnTo>
                  <a:lnTo>
                    <a:pt x="3350033" y="644922"/>
                  </a:lnTo>
                  <a:lnTo>
                    <a:pt x="3345321" y="644591"/>
                  </a:lnTo>
                  <a:lnTo>
                    <a:pt x="3341524" y="643930"/>
                  </a:lnTo>
                  <a:lnTo>
                    <a:pt x="3337714" y="643268"/>
                  </a:lnTo>
                  <a:lnTo>
                    <a:pt x="3334653" y="642441"/>
                  </a:lnTo>
                  <a:lnTo>
                    <a:pt x="3332342" y="641449"/>
                  </a:lnTo>
                  <a:lnTo>
                    <a:pt x="3330031" y="640457"/>
                  </a:lnTo>
                  <a:lnTo>
                    <a:pt x="3328456" y="639134"/>
                  </a:lnTo>
                  <a:lnTo>
                    <a:pt x="3327630" y="637480"/>
                  </a:lnTo>
                  <a:lnTo>
                    <a:pt x="3326805" y="635827"/>
                  </a:lnTo>
                  <a:lnTo>
                    <a:pt x="3326386" y="634008"/>
                  </a:lnTo>
                  <a:lnTo>
                    <a:pt x="3326386" y="632023"/>
                  </a:lnTo>
                  <a:lnTo>
                    <a:pt x="3326386" y="183059"/>
                  </a:lnTo>
                  <a:lnTo>
                    <a:pt x="3326386" y="181074"/>
                  </a:lnTo>
                  <a:lnTo>
                    <a:pt x="3326805" y="179255"/>
                  </a:lnTo>
                  <a:lnTo>
                    <a:pt x="3327630" y="177601"/>
                  </a:lnTo>
                  <a:lnTo>
                    <a:pt x="3328456" y="175948"/>
                  </a:lnTo>
                  <a:lnTo>
                    <a:pt x="3330031" y="174542"/>
                  </a:lnTo>
                  <a:lnTo>
                    <a:pt x="3332342" y="173385"/>
                  </a:lnTo>
                  <a:lnTo>
                    <a:pt x="3334653" y="172227"/>
                  </a:lnTo>
                  <a:lnTo>
                    <a:pt x="3337714" y="171400"/>
                  </a:lnTo>
                  <a:lnTo>
                    <a:pt x="3341524" y="170905"/>
                  </a:lnTo>
                  <a:lnTo>
                    <a:pt x="3345321" y="170408"/>
                  </a:lnTo>
                  <a:lnTo>
                    <a:pt x="3350033" y="170160"/>
                  </a:lnTo>
                  <a:lnTo>
                    <a:pt x="3355659" y="170160"/>
                  </a:lnTo>
                  <a:close/>
                </a:path>
                <a:path w="4445000" h="823595">
                  <a:moveTo>
                    <a:pt x="466625" y="170160"/>
                  </a:moveTo>
                  <a:lnTo>
                    <a:pt x="473571" y="170160"/>
                  </a:lnTo>
                  <a:lnTo>
                    <a:pt x="479111" y="170408"/>
                  </a:lnTo>
                  <a:lnTo>
                    <a:pt x="483244" y="170905"/>
                  </a:lnTo>
                  <a:lnTo>
                    <a:pt x="487378" y="171400"/>
                  </a:lnTo>
                  <a:lnTo>
                    <a:pt x="498375" y="176857"/>
                  </a:lnTo>
                  <a:lnTo>
                    <a:pt x="499699" y="178346"/>
                  </a:lnTo>
                  <a:lnTo>
                    <a:pt x="501021" y="180082"/>
                  </a:lnTo>
                  <a:lnTo>
                    <a:pt x="502344" y="182067"/>
                  </a:lnTo>
                  <a:lnTo>
                    <a:pt x="616446" y="357684"/>
                  </a:lnTo>
                  <a:lnTo>
                    <a:pt x="733523" y="182067"/>
                  </a:lnTo>
                  <a:lnTo>
                    <a:pt x="751631" y="170905"/>
                  </a:lnTo>
                  <a:lnTo>
                    <a:pt x="755435" y="170408"/>
                  </a:lnTo>
                  <a:lnTo>
                    <a:pt x="760643" y="170160"/>
                  </a:lnTo>
                  <a:lnTo>
                    <a:pt x="767258" y="170160"/>
                  </a:lnTo>
                  <a:lnTo>
                    <a:pt x="774204" y="170160"/>
                  </a:lnTo>
                  <a:lnTo>
                    <a:pt x="795535" y="174625"/>
                  </a:lnTo>
                  <a:lnTo>
                    <a:pt x="797850" y="176278"/>
                  </a:lnTo>
                  <a:lnTo>
                    <a:pt x="798926" y="178511"/>
                  </a:lnTo>
                  <a:lnTo>
                    <a:pt x="798759" y="181322"/>
                  </a:lnTo>
                  <a:lnTo>
                    <a:pt x="798594" y="184133"/>
                  </a:lnTo>
                  <a:lnTo>
                    <a:pt x="797023" y="187689"/>
                  </a:lnTo>
                  <a:lnTo>
                    <a:pt x="794048" y="191988"/>
                  </a:lnTo>
                  <a:lnTo>
                    <a:pt x="652165" y="402828"/>
                  </a:lnTo>
                  <a:lnTo>
                    <a:pt x="799504" y="622597"/>
                  </a:lnTo>
                  <a:lnTo>
                    <a:pt x="802150" y="626566"/>
                  </a:lnTo>
                  <a:lnTo>
                    <a:pt x="803556" y="629956"/>
                  </a:lnTo>
                  <a:lnTo>
                    <a:pt x="803721" y="632767"/>
                  </a:lnTo>
                  <a:lnTo>
                    <a:pt x="803886" y="635579"/>
                  </a:lnTo>
                  <a:lnTo>
                    <a:pt x="802812" y="637894"/>
                  </a:lnTo>
                  <a:lnTo>
                    <a:pt x="800497" y="639713"/>
                  </a:lnTo>
                  <a:lnTo>
                    <a:pt x="798182" y="641532"/>
                  </a:lnTo>
                  <a:lnTo>
                    <a:pt x="794626" y="642855"/>
                  </a:lnTo>
                  <a:lnTo>
                    <a:pt x="789830" y="643681"/>
                  </a:lnTo>
                  <a:lnTo>
                    <a:pt x="785035" y="644508"/>
                  </a:lnTo>
                  <a:lnTo>
                    <a:pt x="778999" y="644922"/>
                  </a:lnTo>
                  <a:lnTo>
                    <a:pt x="771722" y="644922"/>
                  </a:lnTo>
                  <a:lnTo>
                    <a:pt x="764778" y="644922"/>
                  </a:lnTo>
                  <a:lnTo>
                    <a:pt x="745182" y="641945"/>
                  </a:lnTo>
                  <a:lnTo>
                    <a:pt x="742702" y="640953"/>
                  </a:lnTo>
                  <a:lnTo>
                    <a:pt x="613966" y="444996"/>
                  </a:lnTo>
                  <a:lnTo>
                    <a:pt x="493415" y="632519"/>
                  </a:lnTo>
                  <a:lnTo>
                    <a:pt x="463318" y="644922"/>
                  </a:lnTo>
                  <a:lnTo>
                    <a:pt x="456704" y="644922"/>
                  </a:lnTo>
                  <a:lnTo>
                    <a:pt x="449758" y="644922"/>
                  </a:lnTo>
                  <a:lnTo>
                    <a:pt x="443970" y="644508"/>
                  </a:lnTo>
                  <a:lnTo>
                    <a:pt x="439341" y="643681"/>
                  </a:lnTo>
                  <a:lnTo>
                    <a:pt x="434710" y="642855"/>
                  </a:lnTo>
                  <a:lnTo>
                    <a:pt x="431320" y="641532"/>
                  </a:lnTo>
                  <a:lnTo>
                    <a:pt x="429170" y="639713"/>
                  </a:lnTo>
                  <a:lnTo>
                    <a:pt x="427020" y="637894"/>
                  </a:lnTo>
                  <a:lnTo>
                    <a:pt x="426028" y="635579"/>
                  </a:lnTo>
                  <a:lnTo>
                    <a:pt x="426193" y="632767"/>
                  </a:lnTo>
                  <a:lnTo>
                    <a:pt x="426359" y="629956"/>
                  </a:lnTo>
                  <a:lnTo>
                    <a:pt x="427930" y="626566"/>
                  </a:lnTo>
                  <a:lnTo>
                    <a:pt x="430906" y="622597"/>
                  </a:lnTo>
                  <a:lnTo>
                    <a:pt x="578742" y="404812"/>
                  </a:lnTo>
                  <a:lnTo>
                    <a:pt x="437852" y="191988"/>
                  </a:lnTo>
                  <a:lnTo>
                    <a:pt x="435205" y="188019"/>
                  </a:lnTo>
                  <a:lnTo>
                    <a:pt x="433801" y="184630"/>
                  </a:lnTo>
                  <a:lnTo>
                    <a:pt x="433636" y="181818"/>
                  </a:lnTo>
                  <a:lnTo>
                    <a:pt x="433469" y="179007"/>
                  </a:lnTo>
                  <a:lnTo>
                    <a:pt x="434628" y="176692"/>
                  </a:lnTo>
                  <a:lnTo>
                    <a:pt x="437108" y="174873"/>
                  </a:lnTo>
                  <a:lnTo>
                    <a:pt x="439588" y="173054"/>
                  </a:lnTo>
                  <a:lnTo>
                    <a:pt x="443309" y="171814"/>
                  </a:lnTo>
                  <a:lnTo>
                    <a:pt x="448270" y="171152"/>
                  </a:lnTo>
                  <a:lnTo>
                    <a:pt x="453230" y="170491"/>
                  </a:lnTo>
                  <a:lnTo>
                    <a:pt x="459349" y="170160"/>
                  </a:lnTo>
                  <a:lnTo>
                    <a:pt x="466625" y="170160"/>
                  </a:lnTo>
                  <a:close/>
                </a:path>
                <a:path w="4445000" h="823595">
                  <a:moveTo>
                    <a:pt x="4286328" y="164703"/>
                  </a:moveTo>
                  <a:lnTo>
                    <a:pt x="4327011" y="168424"/>
                  </a:lnTo>
                  <a:lnTo>
                    <a:pt x="4375149" y="187679"/>
                  </a:lnTo>
                  <a:lnTo>
                    <a:pt x="4409607" y="219769"/>
                  </a:lnTo>
                  <a:lnTo>
                    <a:pt x="4431658" y="262465"/>
                  </a:lnTo>
                  <a:lnTo>
                    <a:pt x="4442536" y="316012"/>
                  </a:lnTo>
                  <a:lnTo>
                    <a:pt x="4444583" y="360164"/>
                  </a:lnTo>
                  <a:lnTo>
                    <a:pt x="4444583" y="632023"/>
                  </a:lnTo>
                  <a:lnTo>
                    <a:pt x="4444583" y="634008"/>
                  </a:lnTo>
                  <a:lnTo>
                    <a:pt x="4438385" y="641449"/>
                  </a:lnTo>
                  <a:lnTo>
                    <a:pt x="4436239" y="642441"/>
                  </a:lnTo>
                  <a:lnTo>
                    <a:pt x="4433254" y="643268"/>
                  </a:lnTo>
                  <a:lnTo>
                    <a:pt x="4429457" y="643930"/>
                  </a:lnTo>
                  <a:lnTo>
                    <a:pt x="4425647" y="644591"/>
                  </a:lnTo>
                  <a:lnTo>
                    <a:pt x="4420935" y="644922"/>
                  </a:lnTo>
                  <a:lnTo>
                    <a:pt x="4415322" y="644922"/>
                  </a:lnTo>
                  <a:lnTo>
                    <a:pt x="4409366" y="644922"/>
                  </a:lnTo>
                  <a:lnTo>
                    <a:pt x="4391751" y="641449"/>
                  </a:lnTo>
                  <a:lnTo>
                    <a:pt x="4389604" y="640457"/>
                  </a:lnTo>
                  <a:lnTo>
                    <a:pt x="4388030" y="639134"/>
                  </a:lnTo>
                  <a:lnTo>
                    <a:pt x="4387039" y="637480"/>
                  </a:lnTo>
                  <a:lnTo>
                    <a:pt x="4386048" y="635827"/>
                  </a:lnTo>
                  <a:lnTo>
                    <a:pt x="4385553" y="634008"/>
                  </a:lnTo>
                  <a:lnTo>
                    <a:pt x="4385553" y="632023"/>
                  </a:lnTo>
                  <a:lnTo>
                    <a:pt x="4385553" y="365621"/>
                  </a:lnTo>
                  <a:lnTo>
                    <a:pt x="4381926" y="311904"/>
                  </a:lnTo>
                  <a:lnTo>
                    <a:pt x="4371040" y="273720"/>
                  </a:lnTo>
                  <a:lnTo>
                    <a:pt x="4345058" y="236761"/>
                  </a:lnTo>
                  <a:lnTo>
                    <a:pt x="4304999" y="216855"/>
                  </a:lnTo>
                  <a:lnTo>
                    <a:pt x="4279889" y="214312"/>
                  </a:lnTo>
                  <a:lnTo>
                    <a:pt x="4262773" y="215831"/>
                  </a:lnTo>
                  <a:lnTo>
                    <a:pt x="4211423" y="238621"/>
                  </a:lnTo>
                  <a:lnTo>
                    <a:pt x="4176324" y="268634"/>
                  </a:lnTo>
                  <a:lnTo>
                    <a:pt x="4139491" y="310059"/>
                  </a:lnTo>
                  <a:lnTo>
                    <a:pt x="4139491" y="632023"/>
                  </a:lnTo>
                  <a:lnTo>
                    <a:pt x="4139491" y="634008"/>
                  </a:lnTo>
                  <a:lnTo>
                    <a:pt x="4124352" y="643930"/>
                  </a:lnTo>
                  <a:lnTo>
                    <a:pt x="4120555" y="644591"/>
                  </a:lnTo>
                  <a:lnTo>
                    <a:pt x="4115678" y="644922"/>
                  </a:lnTo>
                  <a:lnTo>
                    <a:pt x="4109722" y="644922"/>
                  </a:lnTo>
                  <a:lnTo>
                    <a:pt x="4104096" y="644922"/>
                  </a:lnTo>
                  <a:lnTo>
                    <a:pt x="4099384" y="644591"/>
                  </a:lnTo>
                  <a:lnTo>
                    <a:pt x="4095587" y="643930"/>
                  </a:lnTo>
                  <a:lnTo>
                    <a:pt x="4091777" y="643268"/>
                  </a:lnTo>
                  <a:lnTo>
                    <a:pt x="4088716" y="642441"/>
                  </a:lnTo>
                  <a:lnTo>
                    <a:pt x="4086405" y="641449"/>
                  </a:lnTo>
                  <a:lnTo>
                    <a:pt x="4084093" y="640457"/>
                  </a:lnTo>
                  <a:lnTo>
                    <a:pt x="4082518" y="639134"/>
                  </a:lnTo>
                  <a:lnTo>
                    <a:pt x="4081693" y="637480"/>
                  </a:lnTo>
                  <a:lnTo>
                    <a:pt x="4080867" y="635827"/>
                  </a:lnTo>
                  <a:lnTo>
                    <a:pt x="4080448" y="634008"/>
                  </a:lnTo>
                  <a:lnTo>
                    <a:pt x="4080448" y="632023"/>
                  </a:lnTo>
                  <a:lnTo>
                    <a:pt x="4080448" y="183059"/>
                  </a:lnTo>
                  <a:lnTo>
                    <a:pt x="4080448" y="181074"/>
                  </a:lnTo>
                  <a:lnTo>
                    <a:pt x="4080867" y="179255"/>
                  </a:lnTo>
                  <a:lnTo>
                    <a:pt x="4081693" y="177601"/>
                  </a:lnTo>
                  <a:lnTo>
                    <a:pt x="4082518" y="175948"/>
                  </a:lnTo>
                  <a:lnTo>
                    <a:pt x="4084093" y="174542"/>
                  </a:lnTo>
                  <a:lnTo>
                    <a:pt x="4086405" y="173385"/>
                  </a:lnTo>
                  <a:lnTo>
                    <a:pt x="4088716" y="172227"/>
                  </a:lnTo>
                  <a:lnTo>
                    <a:pt x="4091612" y="171400"/>
                  </a:lnTo>
                  <a:lnTo>
                    <a:pt x="4095091" y="170905"/>
                  </a:lnTo>
                  <a:lnTo>
                    <a:pt x="4098558" y="170408"/>
                  </a:lnTo>
                  <a:lnTo>
                    <a:pt x="4103105" y="170160"/>
                  </a:lnTo>
                  <a:lnTo>
                    <a:pt x="4108731" y="170160"/>
                  </a:lnTo>
                  <a:lnTo>
                    <a:pt x="4114357" y="170160"/>
                  </a:lnTo>
                  <a:lnTo>
                    <a:pt x="4131058" y="173385"/>
                  </a:lnTo>
                  <a:lnTo>
                    <a:pt x="4133039" y="174542"/>
                  </a:lnTo>
                  <a:lnTo>
                    <a:pt x="4134449" y="175948"/>
                  </a:lnTo>
                  <a:lnTo>
                    <a:pt x="4135274" y="177601"/>
                  </a:lnTo>
                  <a:lnTo>
                    <a:pt x="4136100" y="179255"/>
                  </a:lnTo>
                  <a:lnTo>
                    <a:pt x="4136506" y="181074"/>
                  </a:lnTo>
                  <a:lnTo>
                    <a:pt x="4136506" y="183059"/>
                  </a:lnTo>
                  <a:lnTo>
                    <a:pt x="4136506" y="246559"/>
                  </a:lnTo>
                  <a:lnTo>
                    <a:pt x="4174836" y="209351"/>
                  </a:lnTo>
                  <a:lnTo>
                    <a:pt x="4212414" y="184050"/>
                  </a:lnTo>
                  <a:lnTo>
                    <a:pt x="4249495" y="169540"/>
                  </a:lnTo>
                  <a:lnTo>
                    <a:pt x="4267942" y="165912"/>
                  </a:lnTo>
                  <a:lnTo>
                    <a:pt x="4286328" y="164703"/>
                  </a:lnTo>
                  <a:close/>
                </a:path>
                <a:path w="4445000" h="823595">
                  <a:moveTo>
                    <a:pt x="3736761" y="164703"/>
                  </a:moveTo>
                  <a:lnTo>
                    <a:pt x="3786059" y="168796"/>
                  </a:lnTo>
                  <a:lnTo>
                    <a:pt x="3828785" y="181074"/>
                  </a:lnTo>
                  <a:lnTo>
                    <a:pt x="3864939" y="201104"/>
                  </a:lnTo>
                  <a:lnTo>
                    <a:pt x="3894520" y="228451"/>
                  </a:lnTo>
                  <a:lnTo>
                    <a:pt x="3917588" y="262744"/>
                  </a:lnTo>
                  <a:lnTo>
                    <a:pt x="3934208" y="303610"/>
                  </a:lnTo>
                  <a:lnTo>
                    <a:pt x="3944249" y="350490"/>
                  </a:lnTo>
                  <a:lnTo>
                    <a:pt x="3947594" y="402828"/>
                  </a:lnTo>
                  <a:lnTo>
                    <a:pt x="3946727" y="429090"/>
                  </a:lnTo>
                  <a:lnTo>
                    <a:pt x="3939787" y="478451"/>
                  </a:lnTo>
                  <a:lnTo>
                    <a:pt x="3925914" y="523379"/>
                  </a:lnTo>
                  <a:lnTo>
                    <a:pt x="3905198" y="562570"/>
                  </a:lnTo>
                  <a:lnTo>
                    <a:pt x="3877667" y="595638"/>
                  </a:lnTo>
                  <a:lnTo>
                    <a:pt x="3843311" y="621559"/>
                  </a:lnTo>
                  <a:lnTo>
                    <a:pt x="3802149" y="639914"/>
                  </a:lnTo>
                  <a:lnTo>
                    <a:pt x="3754277" y="649216"/>
                  </a:lnTo>
                  <a:lnTo>
                    <a:pt x="3727833" y="650379"/>
                  </a:lnTo>
                  <a:lnTo>
                    <a:pt x="3702358" y="649340"/>
                  </a:lnTo>
                  <a:lnTo>
                    <a:pt x="3656347" y="641030"/>
                  </a:lnTo>
                  <a:lnTo>
                    <a:pt x="3616891" y="624551"/>
                  </a:lnTo>
                  <a:lnTo>
                    <a:pt x="3583900" y="600738"/>
                  </a:lnTo>
                  <a:lnTo>
                    <a:pt x="3557387" y="569810"/>
                  </a:lnTo>
                  <a:lnTo>
                    <a:pt x="3537542" y="532231"/>
                  </a:lnTo>
                  <a:lnTo>
                    <a:pt x="3524381" y="488187"/>
                  </a:lnTo>
                  <a:lnTo>
                    <a:pt x="3517809" y="438329"/>
                  </a:lnTo>
                  <a:lnTo>
                    <a:pt x="3516987" y="411261"/>
                  </a:lnTo>
                  <a:lnTo>
                    <a:pt x="3517840" y="384999"/>
                  </a:lnTo>
                  <a:lnTo>
                    <a:pt x="3524660" y="335638"/>
                  </a:lnTo>
                  <a:lnTo>
                    <a:pt x="3538322" y="290726"/>
                  </a:lnTo>
                  <a:lnTo>
                    <a:pt x="3558911" y="251659"/>
                  </a:lnTo>
                  <a:lnTo>
                    <a:pt x="3586430" y="218824"/>
                  </a:lnTo>
                  <a:lnTo>
                    <a:pt x="3620782" y="193151"/>
                  </a:lnTo>
                  <a:lnTo>
                    <a:pt x="3661973" y="175028"/>
                  </a:lnTo>
                  <a:lnTo>
                    <a:pt x="3710093" y="165850"/>
                  </a:lnTo>
                  <a:lnTo>
                    <a:pt x="3736761" y="164703"/>
                  </a:lnTo>
                  <a:close/>
                </a:path>
                <a:path w="4445000" h="823595">
                  <a:moveTo>
                    <a:pt x="2673911" y="164703"/>
                  </a:moveTo>
                  <a:lnTo>
                    <a:pt x="2716451" y="167493"/>
                  </a:lnTo>
                  <a:lnTo>
                    <a:pt x="2766916" y="182051"/>
                  </a:lnTo>
                  <a:lnTo>
                    <a:pt x="2803146" y="207863"/>
                  </a:lnTo>
                  <a:lnTo>
                    <a:pt x="2826259" y="244559"/>
                  </a:lnTo>
                  <a:lnTo>
                    <a:pt x="2837501" y="291765"/>
                  </a:lnTo>
                  <a:lnTo>
                    <a:pt x="2839607" y="328414"/>
                  </a:lnTo>
                  <a:lnTo>
                    <a:pt x="2839607" y="632023"/>
                  </a:lnTo>
                  <a:lnTo>
                    <a:pt x="2839607" y="635331"/>
                  </a:lnTo>
                  <a:lnTo>
                    <a:pt x="2838528" y="637894"/>
                  </a:lnTo>
                  <a:lnTo>
                    <a:pt x="2836382" y="639713"/>
                  </a:lnTo>
                  <a:lnTo>
                    <a:pt x="2834235" y="641532"/>
                  </a:lnTo>
                  <a:lnTo>
                    <a:pt x="2831416" y="642855"/>
                  </a:lnTo>
                  <a:lnTo>
                    <a:pt x="2827949" y="643681"/>
                  </a:lnTo>
                  <a:lnTo>
                    <a:pt x="2824482" y="644508"/>
                  </a:lnTo>
                  <a:lnTo>
                    <a:pt x="2819757" y="644922"/>
                  </a:lnTo>
                  <a:lnTo>
                    <a:pt x="2813814" y="644922"/>
                  </a:lnTo>
                  <a:lnTo>
                    <a:pt x="2808188" y="644922"/>
                  </a:lnTo>
                  <a:lnTo>
                    <a:pt x="2803387" y="644508"/>
                  </a:lnTo>
                  <a:lnTo>
                    <a:pt x="2799425" y="643681"/>
                  </a:lnTo>
                  <a:lnTo>
                    <a:pt x="2795450" y="642855"/>
                  </a:lnTo>
                  <a:lnTo>
                    <a:pt x="2792402" y="641532"/>
                  </a:lnTo>
                  <a:lnTo>
                    <a:pt x="2790243" y="639713"/>
                  </a:lnTo>
                  <a:lnTo>
                    <a:pt x="2788096" y="637894"/>
                  </a:lnTo>
                  <a:lnTo>
                    <a:pt x="2787017" y="635331"/>
                  </a:lnTo>
                  <a:lnTo>
                    <a:pt x="2787017" y="632023"/>
                  </a:lnTo>
                  <a:lnTo>
                    <a:pt x="2787017" y="581918"/>
                  </a:lnTo>
                  <a:lnTo>
                    <a:pt x="2755211" y="610939"/>
                  </a:lnTo>
                  <a:lnTo>
                    <a:pt x="2720291" y="632519"/>
                  </a:lnTo>
                  <a:lnTo>
                    <a:pt x="2683150" y="645914"/>
                  </a:lnTo>
                  <a:lnTo>
                    <a:pt x="2644637" y="650379"/>
                  </a:lnTo>
                  <a:lnTo>
                    <a:pt x="2627475" y="649805"/>
                  </a:lnTo>
                  <a:lnTo>
                    <a:pt x="2581391" y="641201"/>
                  </a:lnTo>
                  <a:lnTo>
                    <a:pt x="2544228" y="622970"/>
                  </a:lnTo>
                  <a:lnTo>
                    <a:pt x="2516900" y="595994"/>
                  </a:lnTo>
                  <a:lnTo>
                    <a:pt x="2499691" y="560958"/>
                  </a:lnTo>
                  <a:lnTo>
                    <a:pt x="2493825" y="518914"/>
                  </a:lnTo>
                  <a:lnTo>
                    <a:pt x="2494786" y="500915"/>
                  </a:lnTo>
                  <a:lnTo>
                    <a:pt x="2509204" y="454173"/>
                  </a:lnTo>
                  <a:lnTo>
                    <a:pt x="2539531" y="418036"/>
                  </a:lnTo>
                  <a:lnTo>
                    <a:pt x="2583993" y="392224"/>
                  </a:lnTo>
                  <a:lnTo>
                    <a:pt x="2620825" y="380752"/>
                  </a:lnTo>
                  <a:lnTo>
                    <a:pt x="2662749" y="373868"/>
                  </a:lnTo>
                  <a:lnTo>
                    <a:pt x="2709140" y="371574"/>
                  </a:lnTo>
                  <a:lnTo>
                    <a:pt x="2780578" y="371574"/>
                  </a:lnTo>
                  <a:lnTo>
                    <a:pt x="2780578" y="332879"/>
                  </a:lnTo>
                  <a:lnTo>
                    <a:pt x="2777224" y="293486"/>
                  </a:lnTo>
                  <a:lnTo>
                    <a:pt x="2761499" y="252961"/>
                  </a:lnTo>
                  <a:lnTo>
                    <a:pt x="2730716" y="226932"/>
                  </a:lnTo>
                  <a:lnTo>
                    <a:pt x="2683242" y="215769"/>
                  </a:lnTo>
                  <a:lnTo>
                    <a:pt x="2668450" y="215304"/>
                  </a:lnTo>
                  <a:lnTo>
                    <a:pt x="2653943" y="215754"/>
                  </a:lnTo>
                  <a:lnTo>
                    <a:pt x="2614881" y="222498"/>
                  </a:lnTo>
                  <a:lnTo>
                    <a:pt x="2573200" y="238621"/>
                  </a:lnTo>
                  <a:lnTo>
                    <a:pt x="2535912" y="259539"/>
                  </a:lnTo>
                  <a:lnTo>
                    <a:pt x="2530375" y="261937"/>
                  </a:lnTo>
                  <a:lnTo>
                    <a:pt x="2527073" y="261937"/>
                  </a:lnTo>
                  <a:lnTo>
                    <a:pt x="2525079" y="261937"/>
                  </a:lnTo>
                  <a:lnTo>
                    <a:pt x="2523263" y="261607"/>
                  </a:lnTo>
                  <a:lnTo>
                    <a:pt x="2521612" y="260945"/>
                  </a:lnTo>
                  <a:lnTo>
                    <a:pt x="2519961" y="260283"/>
                  </a:lnTo>
                  <a:lnTo>
                    <a:pt x="2518551" y="259044"/>
                  </a:lnTo>
                  <a:lnTo>
                    <a:pt x="2517396" y="257224"/>
                  </a:lnTo>
                  <a:lnTo>
                    <a:pt x="2516240" y="255405"/>
                  </a:lnTo>
                  <a:lnTo>
                    <a:pt x="2515415" y="253090"/>
                  </a:lnTo>
                  <a:lnTo>
                    <a:pt x="2514919" y="250280"/>
                  </a:lnTo>
                  <a:lnTo>
                    <a:pt x="2514424" y="247468"/>
                  </a:lnTo>
                  <a:lnTo>
                    <a:pt x="2514170" y="244078"/>
                  </a:lnTo>
                  <a:lnTo>
                    <a:pt x="2514170" y="240110"/>
                  </a:lnTo>
                  <a:lnTo>
                    <a:pt x="2514170" y="233164"/>
                  </a:lnTo>
                  <a:lnTo>
                    <a:pt x="2514665" y="227624"/>
                  </a:lnTo>
                  <a:lnTo>
                    <a:pt x="2515656" y="223490"/>
                  </a:lnTo>
                  <a:lnTo>
                    <a:pt x="2516646" y="219356"/>
                  </a:lnTo>
                  <a:lnTo>
                    <a:pt x="2553654" y="192314"/>
                  </a:lnTo>
                  <a:lnTo>
                    <a:pt x="2592383" y="177400"/>
                  </a:lnTo>
                  <a:lnTo>
                    <a:pt x="2638192" y="167214"/>
                  </a:lnTo>
                  <a:lnTo>
                    <a:pt x="2662004" y="164982"/>
                  </a:lnTo>
                  <a:lnTo>
                    <a:pt x="2673911" y="164703"/>
                  </a:lnTo>
                  <a:close/>
                </a:path>
                <a:path w="4445000" h="823595">
                  <a:moveTo>
                    <a:pt x="2375194" y="164703"/>
                  </a:moveTo>
                  <a:lnTo>
                    <a:pt x="2379499" y="164703"/>
                  </a:lnTo>
                  <a:lnTo>
                    <a:pt x="2384452" y="164951"/>
                  </a:lnTo>
                  <a:lnTo>
                    <a:pt x="2390078" y="165447"/>
                  </a:lnTo>
                  <a:lnTo>
                    <a:pt x="2395704" y="165943"/>
                  </a:lnTo>
                  <a:lnTo>
                    <a:pt x="2425549" y="172888"/>
                  </a:lnTo>
                  <a:lnTo>
                    <a:pt x="2430680" y="174707"/>
                  </a:lnTo>
                  <a:lnTo>
                    <a:pt x="2441920" y="186283"/>
                  </a:lnTo>
                  <a:lnTo>
                    <a:pt x="2442415" y="188102"/>
                  </a:lnTo>
                  <a:lnTo>
                    <a:pt x="2442745" y="190582"/>
                  </a:lnTo>
                  <a:lnTo>
                    <a:pt x="2442910" y="193724"/>
                  </a:lnTo>
                  <a:lnTo>
                    <a:pt x="2443075" y="196866"/>
                  </a:lnTo>
                  <a:lnTo>
                    <a:pt x="2443164" y="200917"/>
                  </a:lnTo>
                  <a:lnTo>
                    <a:pt x="2443164" y="205879"/>
                  </a:lnTo>
                  <a:lnTo>
                    <a:pt x="2443164" y="210840"/>
                  </a:lnTo>
                  <a:lnTo>
                    <a:pt x="2440929" y="226962"/>
                  </a:lnTo>
                  <a:lnTo>
                    <a:pt x="2440104" y="229113"/>
                  </a:lnTo>
                  <a:lnTo>
                    <a:pt x="2439113" y="230766"/>
                  </a:lnTo>
                  <a:lnTo>
                    <a:pt x="2437957" y="231923"/>
                  </a:lnTo>
                  <a:lnTo>
                    <a:pt x="2436789" y="233081"/>
                  </a:lnTo>
                  <a:lnTo>
                    <a:pt x="2435227" y="233660"/>
                  </a:lnTo>
                  <a:lnTo>
                    <a:pt x="2433246" y="233660"/>
                  </a:lnTo>
                  <a:lnTo>
                    <a:pt x="2430261" y="233660"/>
                  </a:lnTo>
                  <a:lnTo>
                    <a:pt x="2426794" y="232916"/>
                  </a:lnTo>
                  <a:lnTo>
                    <a:pt x="2422819" y="231428"/>
                  </a:lnTo>
                  <a:lnTo>
                    <a:pt x="2418856" y="229939"/>
                  </a:lnTo>
                  <a:lnTo>
                    <a:pt x="2414221" y="228368"/>
                  </a:lnTo>
                  <a:lnTo>
                    <a:pt x="2378343" y="219769"/>
                  </a:lnTo>
                  <a:lnTo>
                    <a:pt x="2370736" y="219769"/>
                  </a:lnTo>
                  <a:lnTo>
                    <a:pt x="2331230" y="232916"/>
                  </a:lnTo>
                  <a:lnTo>
                    <a:pt x="2302890" y="258527"/>
                  </a:lnTo>
                  <a:lnTo>
                    <a:pt x="2271200" y="300509"/>
                  </a:lnTo>
                  <a:lnTo>
                    <a:pt x="2253160" y="328414"/>
                  </a:lnTo>
                  <a:lnTo>
                    <a:pt x="2253160" y="632023"/>
                  </a:lnTo>
                  <a:lnTo>
                    <a:pt x="2253160" y="634008"/>
                  </a:lnTo>
                  <a:lnTo>
                    <a:pt x="2238021" y="643930"/>
                  </a:lnTo>
                  <a:lnTo>
                    <a:pt x="2234224" y="644591"/>
                  </a:lnTo>
                  <a:lnTo>
                    <a:pt x="2229347" y="644922"/>
                  </a:lnTo>
                  <a:lnTo>
                    <a:pt x="2223391" y="644922"/>
                  </a:lnTo>
                  <a:lnTo>
                    <a:pt x="2217765" y="644922"/>
                  </a:lnTo>
                  <a:lnTo>
                    <a:pt x="2213053" y="644591"/>
                  </a:lnTo>
                  <a:lnTo>
                    <a:pt x="2209256" y="643930"/>
                  </a:lnTo>
                  <a:lnTo>
                    <a:pt x="2205446" y="643268"/>
                  </a:lnTo>
                  <a:lnTo>
                    <a:pt x="2202385" y="642441"/>
                  </a:lnTo>
                  <a:lnTo>
                    <a:pt x="2200074" y="641449"/>
                  </a:lnTo>
                  <a:lnTo>
                    <a:pt x="2197762" y="640457"/>
                  </a:lnTo>
                  <a:lnTo>
                    <a:pt x="2196187" y="639134"/>
                  </a:lnTo>
                  <a:lnTo>
                    <a:pt x="2195362" y="637480"/>
                  </a:lnTo>
                  <a:lnTo>
                    <a:pt x="2194536" y="635827"/>
                  </a:lnTo>
                  <a:lnTo>
                    <a:pt x="2194117" y="634008"/>
                  </a:lnTo>
                  <a:lnTo>
                    <a:pt x="2194117" y="632023"/>
                  </a:lnTo>
                  <a:lnTo>
                    <a:pt x="2194117" y="183059"/>
                  </a:lnTo>
                  <a:lnTo>
                    <a:pt x="2194117" y="181074"/>
                  </a:lnTo>
                  <a:lnTo>
                    <a:pt x="2194536" y="179255"/>
                  </a:lnTo>
                  <a:lnTo>
                    <a:pt x="2195362" y="177601"/>
                  </a:lnTo>
                  <a:lnTo>
                    <a:pt x="2196187" y="175948"/>
                  </a:lnTo>
                  <a:lnTo>
                    <a:pt x="2197762" y="174542"/>
                  </a:lnTo>
                  <a:lnTo>
                    <a:pt x="2200074" y="173385"/>
                  </a:lnTo>
                  <a:lnTo>
                    <a:pt x="2202385" y="172227"/>
                  </a:lnTo>
                  <a:lnTo>
                    <a:pt x="2205281" y="171400"/>
                  </a:lnTo>
                  <a:lnTo>
                    <a:pt x="2208760" y="170905"/>
                  </a:lnTo>
                  <a:lnTo>
                    <a:pt x="2212227" y="170408"/>
                  </a:lnTo>
                  <a:lnTo>
                    <a:pt x="2216774" y="170160"/>
                  </a:lnTo>
                  <a:lnTo>
                    <a:pt x="2222400" y="170160"/>
                  </a:lnTo>
                  <a:lnTo>
                    <a:pt x="2228026" y="170160"/>
                  </a:lnTo>
                  <a:lnTo>
                    <a:pt x="2244727" y="173385"/>
                  </a:lnTo>
                  <a:lnTo>
                    <a:pt x="2246708" y="174542"/>
                  </a:lnTo>
                  <a:lnTo>
                    <a:pt x="2248118" y="175948"/>
                  </a:lnTo>
                  <a:lnTo>
                    <a:pt x="2248943" y="177601"/>
                  </a:lnTo>
                  <a:lnTo>
                    <a:pt x="2249769" y="179255"/>
                  </a:lnTo>
                  <a:lnTo>
                    <a:pt x="2250188" y="181074"/>
                  </a:lnTo>
                  <a:lnTo>
                    <a:pt x="2250188" y="183059"/>
                  </a:lnTo>
                  <a:lnTo>
                    <a:pt x="2250188" y="254000"/>
                  </a:lnTo>
                  <a:lnTo>
                    <a:pt x="2277530" y="217723"/>
                  </a:lnTo>
                  <a:lnTo>
                    <a:pt x="2309621" y="186640"/>
                  </a:lnTo>
                  <a:lnTo>
                    <a:pt x="2346174" y="168175"/>
                  </a:lnTo>
                  <a:lnTo>
                    <a:pt x="2367800" y="164920"/>
                  </a:lnTo>
                  <a:lnTo>
                    <a:pt x="2375194" y="164703"/>
                  </a:lnTo>
                  <a:close/>
                </a:path>
                <a:path w="4445000" h="823595">
                  <a:moveTo>
                    <a:pt x="1850430" y="164703"/>
                  </a:moveTo>
                  <a:lnTo>
                    <a:pt x="1899728" y="168796"/>
                  </a:lnTo>
                  <a:lnTo>
                    <a:pt x="1942454" y="181074"/>
                  </a:lnTo>
                  <a:lnTo>
                    <a:pt x="1978608" y="201104"/>
                  </a:lnTo>
                  <a:lnTo>
                    <a:pt x="2008189" y="228451"/>
                  </a:lnTo>
                  <a:lnTo>
                    <a:pt x="2031257" y="262744"/>
                  </a:lnTo>
                  <a:lnTo>
                    <a:pt x="2047877" y="303610"/>
                  </a:lnTo>
                  <a:lnTo>
                    <a:pt x="2057918" y="350490"/>
                  </a:lnTo>
                  <a:lnTo>
                    <a:pt x="2061263" y="402828"/>
                  </a:lnTo>
                  <a:lnTo>
                    <a:pt x="2060396" y="429090"/>
                  </a:lnTo>
                  <a:lnTo>
                    <a:pt x="2053456" y="478451"/>
                  </a:lnTo>
                  <a:lnTo>
                    <a:pt x="2039583" y="523379"/>
                  </a:lnTo>
                  <a:lnTo>
                    <a:pt x="2018867" y="562570"/>
                  </a:lnTo>
                  <a:lnTo>
                    <a:pt x="1991336" y="595638"/>
                  </a:lnTo>
                  <a:lnTo>
                    <a:pt x="1956980" y="621559"/>
                  </a:lnTo>
                  <a:lnTo>
                    <a:pt x="1915818" y="639914"/>
                  </a:lnTo>
                  <a:lnTo>
                    <a:pt x="1867946" y="649216"/>
                  </a:lnTo>
                  <a:lnTo>
                    <a:pt x="1841502" y="650379"/>
                  </a:lnTo>
                  <a:lnTo>
                    <a:pt x="1816027" y="649340"/>
                  </a:lnTo>
                  <a:lnTo>
                    <a:pt x="1770016" y="641030"/>
                  </a:lnTo>
                  <a:lnTo>
                    <a:pt x="1730560" y="624551"/>
                  </a:lnTo>
                  <a:lnTo>
                    <a:pt x="1697569" y="600738"/>
                  </a:lnTo>
                  <a:lnTo>
                    <a:pt x="1671058" y="569810"/>
                  </a:lnTo>
                  <a:lnTo>
                    <a:pt x="1651216" y="532231"/>
                  </a:lnTo>
                  <a:lnTo>
                    <a:pt x="1638050" y="488187"/>
                  </a:lnTo>
                  <a:lnTo>
                    <a:pt x="1631478" y="438329"/>
                  </a:lnTo>
                  <a:lnTo>
                    <a:pt x="1630656" y="411261"/>
                  </a:lnTo>
                  <a:lnTo>
                    <a:pt x="1631509" y="384999"/>
                  </a:lnTo>
                  <a:lnTo>
                    <a:pt x="1638329" y="335638"/>
                  </a:lnTo>
                  <a:lnTo>
                    <a:pt x="1651991" y="290726"/>
                  </a:lnTo>
                  <a:lnTo>
                    <a:pt x="1672580" y="251659"/>
                  </a:lnTo>
                  <a:lnTo>
                    <a:pt x="1700099" y="218824"/>
                  </a:lnTo>
                  <a:lnTo>
                    <a:pt x="1734451" y="193151"/>
                  </a:lnTo>
                  <a:lnTo>
                    <a:pt x="1775642" y="175028"/>
                  </a:lnTo>
                  <a:lnTo>
                    <a:pt x="1823762" y="165850"/>
                  </a:lnTo>
                  <a:lnTo>
                    <a:pt x="1850430" y="164703"/>
                  </a:lnTo>
                  <a:close/>
                </a:path>
                <a:path w="4445000" h="823595">
                  <a:moveTo>
                    <a:pt x="1123751" y="164703"/>
                  </a:moveTo>
                  <a:lnTo>
                    <a:pt x="1168773" y="169354"/>
                  </a:lnTo>
                  <a:lnTo>
                    <a:pt x="1206603" y="183306"/>
                  </a:lnTo>
                  <a:lnTo>
                    <a:pt x="1250827" y="218885"/>
                  </a:lnTo>
                  <a:lnTo>
                    <a:pt x="1272454" y="250945"/>
                  </a:lnTo>
                  <a:lnTo>
                    <a:pt x="1288080" y="288525"/>
                  </a:lnTo>
                  <a:lnTo>
                    <a:pt x="1297896" y="331127"/>
                  </a:lnTo>
                  <a:lnTo>
                    <a:pt x="1302734" y="376891"/>
                  </a:lnTo>
                  <a:lnTo>
                    <a:pt x="1303339" y="400843"/>
                  </a:lnTo>
                  <a:lnTo>
                    <a:pt x="1302549" y="428904"/>
                  </a:lnTo>
                  <a:lnTo>
                    <a:pt x="1296224" y="480746"/>
                  </a:lnTo>
                  <a:lnTo>
                    <a:pt x="1283620" y="526727"/>
                  </a:lnTo>
                  <a:lnTo>
                    <a:pt x="1265014" y="565919"/>
                  </a:lnTo>
                  <a:lnTo>
                    <a:pt x="1240473" y="598118"/>
                  </a:lnTo>
                  <a:lnTo>
                    <a:pt x="1210088" y="623047"/>
                  </a:lnTo>
                  <a:lnTo>
                    <a:pt x="1173950" y="640472"/>
                  </a:lnTo>
                  <a:lnTo>
                    <a:pt x="1132526" y="649278"/>
                  </a:lnTo>
                  <a:lnTo>
                    <a:pt x="1109860" y="650379"/>
                  </a:lnTo>
                  <a:lnTo>
                    <a:pt x="1100093" y="650115"/>
                  </a:lnTo>
                  <a:lnTo>
                    <a:pt x="1055476" y="640767"/>
                  </a:lnTo>
                  <a:lnTo>
                    <a:pt x="1013742" y="617109"/>
                  </a:lnTo>
                  <a:lnTo>
                    <a:pt x="979527" y="587530"/>
                  </a:lnTo>
                  <a:lnTo>
                    <a:pt x="970458" y="578445"/>
                  </a:lnTo>
                  <a:lnTo>
                    <a:pt x="970458" y="810121"/>
                  </a:lnTo>
                  <a:lnTo>
                    <a:pt x="970458" y="812105"/>
                  </a:lnTo>
                  <a:lnTo>
                    <a:pt x="969962" y="813925"/>
                  </a:lnTo>
                  <a:lnTo>
                    <a:pt x="968970" y="815578"/>
                  </a:lnTo>
                  <a:lnTo>
                    <a:pt x="967978" y="817232"/>
                  </a:lnTo>
                  <a:lnTo>
                    <a:pt x="966407" y="818638"/>
                  </a:lnTo>
                  <a:lnTo>
                    <a:pt x="964257" y="819795"/>
                  </a:lnTo>
                  <a:lnTo>
                    <a:pt x="962107" y="820953"/>
                  </a:lnTo>
                  <a:lnTo>
                    <a:pt x="959131" y="821780"/>
                  </a:lnTo>
                  <a:lnTo>
                    <a:pt x="955328" y="822275"/>
                  </a:lnTo>
                  <a:lnTo>
                    <a:pt x="951524" y="822772"/>
                  </a:lnTo>
                  <a:lnTo>
                    <a:pt x="946646" y="823019"/>
                  </a:lnTo>
                  <a:lnTo>
                    <a:pt x="940692" y="823019"/>
                  </a:lnTo>
                  <a:lnTo>
                    <a:pt x="935070" y="823019"/>
                  </a:lnTo>
                  <a:lnTo>
                    <a:pt x="930357" y="822772"/>
                  </a:lnTo>
                  <a:lnTo>
                    <a:pt x="926553" y="822275"/>
                  </a:lnTo>
                  <a:lnTo>
                    <a:pt x="922751" y="821780"/>
                  </a:lnTo>
                  <a:lnTo>
                    <a:pt x="919691" y="820953"/>
                  </a:lnTo>
                  <a:lnTo>
                    <a:pt x="917376" y="819795"/>
                  </a:lnTo>
                  <a:lnTo>
                    <a:pt x="915061" y="818638"/>
                  </a:lnTo>
                  <a:lnTo>
                    <a:pt x="913490" y="817232"/>
                  </a:lnTo>
                  <a:lnTo>
                    <a:pt x="912663" y="815578"/>
                  </a:lnTo>
                  <a:lnTo>
                    <a:pt x="911836" y="813925"/>
                  </a:lnTo>
                  <a:lnTo>
                    <a:pt x="911422" y="812105"/>
                  </a:lnTo>
                  <a:lnTo>
                    <a:pt x="911422" y="810121"/>
                  </a:lnTo>
                  <a:lnTo>
                    <a:pt x="911422" y="183059"/>
                  </a:lnTo>
                  <a:lnTo>
                    <a:pt x="911422" y="180743"/>
                  </a:lnTo>
                  <a:lnTo>
                    <a:pt x="911836" y="178760"/>
                  </a:lnTo>
                  <a:lnTo>
                    <a:pt x="925561" y="170905"/>
                  </a:lnTo>
                  <a:lnTo>
                    <a:pt x="929035" y="170408"/>
                  </a:lnTo>
                  <a:lnTo>
                    <a:pt x="933251" y="170160"/>
                  </a:lnTo>
                  <a:lnTo>
                    <a:pt x="938212" y="170160"/>
                  </a:lnTo>
                  <a:lnTo>
                    <a:pt x="943172" y="170160"/>
                  </a:lnTo>
                  <a:lnTo>
                    <a:pt x="947307" y="170408"/>
                  </a:lnTo>
                  <a:lnTo>
                    <a:pt x="950615" y="170905"/>
                  </a:lnTo>
                  <a:lnTo>
                    <a:pt x="953922" y="171400"/>
                  </a:lnTo>
                  <a:lnTo>
                    <a:pt x="965498" y="180743"/>
                  </a:lnTo>
                  <a:lnTo>
                    <a:pt x="965498" y="183059"/>
                  </a:lnTo>
                  <a:lnTo>
                    <a:pt x="965498" y="248047"/>
                  </a:lnTo>
                  <a:lnTo>
                    <a:pt x="995635" y="219258"/>
                  </a:lnTo>
                  <a:lnTo>
                    <a:pt x="1033462" y="190577"/>
                  </a:lnTo>
                  <a:lnTo>
                    <a:pt x="1071723" y="172485"/>
                  </a:lnTo>
                  <a:lnTo>
                    <a:pt x="1112744" y="165013"/>
                  </a:lnTo>
                  <a:lnTo>
                    <a:pt x="1123751" y="164703"/>
                  </a:lnTo>
                  <a:close/>
                </a:path>
                <a:path w="4445000" h="823595">
                  <a:moveTo>
                    <a:pt x="3040636" y="49610"/>
                  </a:moveTo>
                  <a:lnTo>
                    <a:pt x="3046592" y="49610"/>
                  </a:lnTo>
                  <a:lnTo>
                    <a:pt x="3051469" y="49857"/>
                  </a:lnTo>
                  <a:lnTo>
                    <a:pt x="3055279" y="50354"/>
                  </a:lnTo>
                  <a:lnTo>
                    <a:pt x="3059076" y="50849"/>
                  </a:lnTo>
                  <a:lnTo>
                    <a:pt x="3062061" y="51676"/>
                  </a:lnTo>
                  <a:lnTo>
                    <a:pt x="3064207" y="52834"/>
                  </a:lnTo>
                  <a:lnTo>
                    <a:pt x="3066353" y="53991"/>
                  </a:lnTo>
                  <a:lnTo>
                    <a:pt x="3067928" y="55397"/>
                  </a:lnTo>
                  <a:lnTo>
                    <a:pt x="3068919" y="57050"/>
                  </a:lnTo>
                  <a:lnTo>
                    <a:pt x="3069909" y="58704"/>
                  </a:lnTo>
                  <a:lnTo>
                    <a:pt x="3070405" y="60524"/>
                  </a:lnTo>
                  <a:lnTo>
                    <a:pt x="3070405" y="62508"/>
                  </a:lnTo>
                  <a:lnTo>
                    <a:pt x="3070405" y="172641"/>
                  </a:lnTo>
                  <a:lnTo>
                    <a:pt x="3194433" y="172641"/>
                  </a:lnTo>
                  <a:lnTo>
                    <a:pt x="3196744" y="172641"/>
                  </a:lnTo>
                  <a:lnTo>
                    <a:pt x="3198814" y="173136"/>
                  </a:lnTo>
                  <a:lnTo>
                    <a:pt x="3200630" y="174129"/>
                  </a:lnTo>
                  <a:lnTo>
                    <a:pt x="3202446" y="175121"/>
                  </a:lnTo>
                  <a:lnTo>
                    <a:pt x="3204021" y="176692"/>
                  </a:lnTo>
                  <a:lnTo>
                    <a:pt x="3205342" y="178842"/>
                  </a:lnTo>
                  <a:lnTo>
                    <a:pt x="3206663" y="180991"/>
                  </a:lnTo>
                  <a:lnTo>
                    <a:pt x="3207653" y="183638"/>
                  </a:lnTo>
                  <a:lnTo>
                    <a:pt x="3208314" y="186780"/>
                  </a:lnTo>
                  <a:lnTo>
                    <a:pt x="3208987" y="189920"/>
                  </a:lnTo>
                  <a:lnTo>
                    <a:pt x="3209317" y="193641"/>
                  </a:lnTo>
                  <a:lnTo>
                    <a:pt x="3209317" y="197942"/>
                  </a:lnTo>
                  <a:lnTo>
                    <a:pt x="3209317" y="206209"/>
                  </a:lnTo>
                  <a:lnTo>
                    <a:pt x="3207907" y="212411"/>
                  </a:lnTo>
                  <a:lnTo>
                    <a:pt x="3205101" y="216545"/>
                  </a:lnTo>
                  <a:lnTo>
                    <a:pt x="3202281" y="220679"/>
                  </a:lnTo>
                  <a:lnTo>
                    <a:pt x="3198725" y="222746"/>
                  </a:lnTo>
                  <a:lnTo>
                    <a:pt x="3194433" y="222746"/>
                  </a:lnTo>
                  <a:lnTo>
                    <a:pt x="3070405" y="222746"/>
                  </a:lnTo>
                  <a:lnTo>
                    <a:pt x="3070405" y="494110"/>
                  </a:lnTo>
                  <a:lnTo>
                    <a:pt x="3071319" y="518139"/>
                  </a:lnTo>
                  <a:lnTo>
                    <a:pt x="3078634" y="557082"/>
                  </a:lnTo>
                  <a:lnTo>
                    <a:pt x="3105695" y="592088"/>
                  </a:lnTo>
                  <a:lnTo>
                    <a:pt x="3138375" y="598785"/>
                  </a:lnTo>
                  <a:lnTo>
                    <a:pt x="3146312" y="598785"/>
                  </a:lnTo>
                  <a:lnTo>
                    <a:pt x="3153501" y="597958"/>
                  </a:lnTo>
                  <a:lnTo>
                    <a:pt x="3159952" y="596305"/>
                  </a:lnTo>
                  <a:lnTo>
                    <a:pt x="3166404" y="594651"/>
                  </a:lnTo>
                  <a:lnTo>
                    <a:pt x="3193188" y="583737"/>
                  </a:lnTo>
                  <a:lnTo>
                    <a:pt x="3196249" y="582910"/>
                  </a:lnTo>
                  <a:lnTo>
                    <a:pt x="3198890" y="582910"/>
                  </a:lnTo>
                  <a:lnTo>
                    <a:pt x="3200554" y="582910"/>
                  </a:lnTo>
                  <a:lnTo>
                    <a:pt x="3202040" y="583241"/>
                  </a:lnTo>
                  <a:lnTo>
                    <a:pt x="3203361" y="583902"/>
                  </a:lnTo>
                  <a:lnTo>
                    <a:pt x="3204682" y="584564"/>
                  </a:lnTo>
                  <a:lnTo>
                    <a:pt x="3205761" y="585804"/>
                  </a:lnTo>
                  <a:lnTo>
                    <a:pt x="3209317" y="600935"/>
                  </a:lnTo>
                  <a:lnTo>
                    <a:pt x="3209317" y="605234"/>
                  </a:lnTo>
                  <a:lnTo>
                    <a:pt x="3209317" y="612180"/>
                  </a:lnTo>
                  <a:lnTo>
                    <a:pt x="3208733" y="617802"/>
                  </a:lnTo>
                  <a:lnTo>
                    <a:pt x="3207577" y="622101"/>
                  </a:lnTo>
                  <a:lnTo>
                    <a:pt x="3206422" y="626401"/>
                  </a:lnTo>
                  <a:lnTo>
                    <a:pt x="3204605" y="629791"/>
                  </a:lnTo>
                  <a:lnTo>
                    <a:pt x="3202116" y="632271"/>
                  </a:lnTo>
                  <a:lnTo>
                    <a:pt x="3199640" y="634752"/>
                  </a:lnTo>
                  <a:lnTo>
                    <a:pt x="3174583" y="644674"/>
                  </a:lnTo>
                  <a:lnTo>
                    <a:pt x="3168296" y="646162"/>
                  </a:lnTo>
                  <a:lnTo>
                    <a:pt x="3161692" y="647319"/>
                  </a:lnTo>
                  <a:lnTo>
                    <a:pt x="3154745" y="648146"/>
                  </a:lnTo>
                  <a:lnTo>
                    <a:pt x="3147798" y="648973"/>
                  </a:lnTo>
                  <a:lnTo>
                    <a:pt x="3141017" y="649387"/>
                  </a:lnTo>
                  <a:lnTo>
                    <a:pt x="3134400" y="649387"/>
                  </a:lnTo>
                  <a:lnTo>
                    <a:pt x="3090125" y="644364"/>
                  </a:lnTo>
                  <a:lnTo>
                    <a:pt x="3047613" y="621900"/>
                  </a:lnTo>
                  <a:lnTo>
                    <a:pt x="3021930" y="580817"/>
                  </a:lnTo>
                  <a:lnTo>
                    <a:pt x="3013045" y="537269"/>
                  </a:lnTo>
                  <a:lnTo>
                    <a:pt x="3011375" y="502047"/>
                  </a:lnTo>
                  <a:lnTo>
                    <a:pt x="3011375" y="222746"/>
                  </a:lnTo>
                  <a:lnTo>
                    <a:pt x="2944395" y="222746"/>
                  </a:lnTo>
                  <a:lnTo>
                    <a:pt x="2939772" y="222746"/>
                  </a:lnTo>
                  <a:lnTo>
                    <a:pt x="2936127" y="220679"/>
                  </a:lnTo>
                  <a:lnTo>
                    <a:pt x="2933486" y="216545"/>
                  </a:lnTo>
                  <a:lnTo>
                    <a:pt x="2930844" y="212411"/>
                  </a:lnTo>
                  <a:lnTo>
                    <a:pt x="2929511" y="206209"/>
                  </a:lnTo>
                  <a:lnTo>
                    <a:pt x="2929511" y="197942"/>
                  </a:lnTo>
                  <a:lnTo>
                    <a:pt x="2929511" y="193641"/>
                  </a:lnTo>
                  <a:lnTo>
                    <a:pt x="2933486" y="178842"/>
                  </a:lnTo>
                  <a:lnTo>
                    <a:pt x="2934807" y="176692"/>
                  </a:lnTo>
                  <a:lnTo>
                    <a:pt x="2936381" y="175121"/>
                  </a:lnTo>
                  <a:lnTo>
                    <a:pt x="2938198" y="174129"/>
                  </a:lnTo>
                  <a:lnTo>
                    <a:pt x="2940014" y="173136"/>
                  </a:lnTo>
                  <a:lnTo>
                    <a:pt x="2942084" y="172641"/>
                  </a:lnTo>
                  <a:lnTo>
                    <a:pt x="2944395" y="172641"/>
                  </a:lnTo>
                  <a:lnTo>
                    <a:pt x="3011375" y="172641"/>
                  </a:lnTo>
                  <a:lnTo>
                    <a:pt x="3011375" y="62508"/>
                  </a:lnTo>
                  <a:lnTo>
                    <a:pt x="3011375" y="60524"/>
                  </a:lnTo>
                  <a:lnTo>
                    <a:pt x="3011781" y="58704"/>
                  </a:lnTo>
                  <a:lnTo>
                    <a:pt x="3012607" y="57050"/>
                  </a:lnTo>
                  <a:lnTo>
                    <a:pt x="3013432" y="55397"/>
                  </a:lnTo>
                  <a:lnTo>
                    <a:pt x="3015007" y="53991"/>
                  </a:lnTo>
                  <a:lnTo>
                    <a:pt x="3035022" y="49610"/>
                  </a:lnTo>
                  <a:lnTo>
                    <a:pt x="3040636" y="49610"/>
                  </a:lnTo>
                  <a:close/>
                </a:path>
                <a:path w="4445000" h="823595">
                  <a:moveTo>
                    <a:pt x="27781" y="0"/>
                  </a:moveTo>
                  <a:lnTo>
                    <a:pt x="323948" y="0"/>
                  </a:lnTo>
                  <a:lnTo>
                    <a:pt x="326264" y="0"/>
                  </a:lnTo>
                  <a:lnTo>
                    <a:pt x="328414" y="579"/>
                  </a:lnTo>
                  <a:lnTo>
                    <a:pt x="339328" y="23150"/>
                  </a:lnTo>
                  <a:lnTo>
                    <a:pt x="339328" y="27781"/>
                  </a:lnTo>
                  <a:lnTo>
                    <a:pt x="339328" y="32081"/>
                  </a:lnTo>
                  <a:lnTo>
                    <a:pt x="330397" y="52337"/>
                  </a:lnTo>
                  <a:lnTo>
                    <a:pt x="328414" y="53496"/>
                  </a:lnTo>
                  <a:lnTo>
                    <a:pt x="326264" y="54074"/>
                  </a:lnTo>
                  <a:lnTo>
                    <a:pt x="323948" y="54074"/>
                  </a:lnTo>
                  <a:lnTo>
                    <a:pt x="60522" y="54074"/>
                  </a:lnTo>
                  <a:lnTo>
                    <a:pt x="60522" y="279797"/>
                  </a:lnTo>
                  <a:lnTo>
                    <a:pt x="287734" y="279797"/>
                  </a:lnTo>
                  <a:lnTo>
                    <a:pt x="290380" y="279797"/>
                  </a:lnTo>
                  <a:lnTo>
                    <a:pt x="292695" y="280375"/>
                  </a:lnTo>
                  <a:lnTo>
                    <a:pt x="294679" y="281533"/>
                  </a:lnTo>
                  <a:lnTo>
                    <a:pt x="296664" y="282690"/>
                  </a:lnTo>
                  <a:lnTo>
                    <a:pt x="302616" y="294928"/>
                  </a:lnTo>
                  <a:lnTo>
                    <a:pt x="303278" y="298400"/>
                  </a:lnTo>
                  <a:lnTo>
                    <a:pt x="303609" y="302451"/>
                  </a:lnTo>
                  <a:lnTo>
                    <a:pt x="303609" y="307082"/>
                  </a:lnTo>
                  <a:lnTo>
                    <a:pt x="303609" y="311382"/>
                  </a:lnTo>
                  <a:lnTo>
                    <a:pt x="303278" y="315102"/>
                  </a:lnTo>
                  <a:lnTo>
                    <a:pt x="302616" y="318244"/>
                  </a:lnTo>
                  <a:lnTo>
                    <a:pt x="301956" y="321386"/>
                  </a:lnTo>
                  <a:lnTo>
                    <a:pt x="294679" y="330398"/>
                  </a:lnTo>
                  <a:lnTo>
                    <a:pt x="292695" y="331391"/>
                  </a:lnTo>
                  <a:lnTo>
                    <a:pt x="290380" y="331886"/>
                  </a:lnTo>
                  <a:lnTo>
                    <a:pt x="287734" y="331886"/>
                  </a:lnTo>
                  <a:lnTo>
                    <a:pt x="60522" y="331886"/>
                  </a:lnTo>
                  <a:lnTo>
                    <a:pt x="60522" y="587871"/>
                  </a:lnTo>
                  <a:lnTo>
                    <a:pt x="328414" y="587871"/>
                  </a:lnTo>
                  <a:lnTo>
                    <a:pt x="330729" y="587871"/>
                  </a:lnTo>
                  <a:lnTo>
                    <a:pt x="332879" y="588450"/>
                  </a:lnTo>
                  <a:lnTo>
                    <a:pt x="334863" y="589607"/>
                  </a:lnTo>
                  <a:lnTo>
                    <a:pt x="336846" y="590765"/>
                  </a:lnTo>
                  <a:lnTo>
                    <a:pt x="344289" y="610526"/>
                  </a:lnTo>
                  <a:lnTo>
                    <a:pt x="344289" y="615156"/>
                  </a:lnTo>
                  <a:lnTo>
                    <a:pt x="344289" y="619456"/>
                  </a:lnTo>
                  <a:lnTo>
                    <a:pt x="343958" y="623259"/>
                  </a:lnTo>
                  <a:lnTo>
                    <a:pt x="343297" y="626566"/>
                  </a:lnTo>
                  <a:lnTo>
                    <a:pt x="342635" y="629874"/>
                  </a:lnTo>
                  <a:lnTo>
                    <a:pt x="334863" y="640209"/>
                  </a:lnTo>
                  <a:lnTo>
                    <a:pt x="332879" y="641366"/>
                  </a:lnTo>
                  <a:lnTo>
                    <a:pt x="330729" y="641945"/>
                  </a:lnTo>
                  <a:lnTo>
                    <a:pt x="328414" y="641945"/>
                  </a:lnTo>
                  <a:lnTo>
                    <a:pt x="27781" y="641945"/>
                  </a:lnTo>
                  <a:lnTo>
                    <a:pt x="21828" y="641945"/>
                  </a:lnTo>
                  <a:lnTo>
                    <a:pt x="15709" y="639713"/>
                  </a:lnTo>
                  <a:lnTo>
                    <a:pt x="0" y="610691"/>
                  </a:lnTo>
                  <a:lnTo>
                    <a:pt x="0" y="31254"/>
                  </a:lnTo>
                  <a:lnTo>
                    <a:pt x="21828" y="0"/>
                  </a:lnTo>
                  <a:lnTo>
                    <a:pt x="27781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76646" y="3599041"/>
              <a:ext cx="102793" cy="106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12438" y="3570565"/>
              <a:ext cx="59055" cy="694690"/>
            </a:xfrm>
            <a:custGeom>
              <a:avLst/>
              <a:gdLst/>
              <a:ahLst/>
              <a:cxnLst/>
              <a:rect l="l" t="t" r="r" b="b"/>
              <a:pathLst>
                <a:path w="59054" h="694689">
                  <a:moveTo>
                    <a:pt x="29273" y="0"/>
                  </a:moveTo>
                  <a:lnTo>
                    <a:pt x="35229" y="0"/>
                  </a:lnTo>
                  <a:lnTo>
                    <a:pt x="40106" y="247"/>
                  </a:lnTo>
                  <a:lnTo>
                    <a:pt x="59042" y="10913"/>
                  </a:lnTo>
                  <a:lnTo>
                    <a:pt x="59042" y="12898"/>
                  </a:lnTo>
                  <a:lnTo>
                    <a:pt x="59042" y="681632"/>
                  </a:lnTo>
                  <a:lnTo>
                    <a:pt x="59042" y="683616"/>
                  </a:lnTo>
                  <a:lnTo>
                    <a:pt x="58546" y="685435"/>
                  </a:lnTo>
                  <a:lnTo>
                    <a:pt x="35229" y="694530"/>
                  </a:lnTo>
                  <a:lnTo>
                    <a:pt x="29273" y="694530"/>
                  </a:lnTo>
                  <a:lnTo>
                    <a:pt x="23647" y="694530"/>
                  </a:lnTo>
                  <a:lnTo>
                    <a:pt x="18935" y="694200"/>
                  </a:lnTo>
                  <a:lnTo>
                    <a:pt x="15138" y="693538"/>
                  </a:lnTo>
                  <a:lnTo>
                    <a:pt x="11328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12898"/>
                  </a:lnTo>
                  <a:lnTo>
                    <a:pt x="0" y="10913"/>
                  </a:lnTo>
                  <a:lnTo>
                    <a:pt x="419" y="9094"/>
                  </a:lnTo>
                  <a:lnTo>
                    <a:pt x="15138" y="744"/>
                  </a:lnTo>
                  <a:lnTo>
                    <a:pt x="18935" y="247"/>
                  </a:lnTo>
                  <a:lnTo>
                    <a:pt x="23647" y="0"/>
                  </a:lnTo>
                  <a:lnTo>
                    <a:pt x="29273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1290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h="2286000">
                  <a:moveTo>
                    <a:pt x="0" y="0"/>
                  </a:moveTo>
                  <a:lnTo>
                    <a:pt x="1" y="2286001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613383" y="1190752"/>
            <a:ext cx="3695700" cy="41960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77470" indent="-228600">
              <a:lnSpc>
                <a:spcPct val="80000"/>
              </a:lnSpc>
              <a:spcBef>
                <a:spcPts val="5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9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typical</a:t>
            </a:r>
            <a:r>
              <a:rPr sz="19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approach</a:t>
            </a:r>
            <a:r>
              <a:rPr sz="19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is,</a:t>
            </a:r>
            <a:r>
              <a:rPr sz="19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9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</a:t>
            </a:r>
            <a:r>
              <a:rPr sz="19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9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more </a:t>
            </a:r>
            <a:r>
              <a:rPr sz="19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data. </a:t>
            </a:r>
            <a:r>
              <a:rPr sz="19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 </a:t>
            </a:r>
            <a:r>
              <a:rPr sz="19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case, </a:t>
            </a:r>
            <a:r>
              <a:rPr sz="19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have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only </a:t>
            </a:r>
            <a:r>
              <a:rPr sz="19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taken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chunk  </a:t>
            </a:r>
            <a:r>
              <a:rPr sz="19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9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i.e., </a:t>
            </a:r>
            <a:r>
              <a:rPr sz="19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100000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but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including 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whole </a:t>
            </a:r>
            <a:r>
              <a:rPr sz="19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overall 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 </a:t>
            </a:r>
            <a:r>
              <a:rPr sz="19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taking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chunk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lot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got </a:t>
            </a:r>
            <a:r>
              <a:rPr sz="19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missed </a:t>
            </a:r>
            <a:r>
              <a:rPr sz="19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like </a:t>
            </a:r>
            <a:r>
              <a:rPr sz="19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years </a:t>
            </a:r>
            <a:r>
              <a:rPr sz="19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</a:t>
            </a:r>
            <a:r>
              <a:rPr sz="1900" spc="-2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months.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26035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could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try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various </a:t>
            </a:r>
            <a:r>
              <a:rPr sz="19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techniques,  </a:t>
            </a:r>
            <a:r>
              <a:rPr sz="19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such </a:t>
            </a:r>
            <a:r>
              <a:rPr sz="19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neural  </a:t>
            </a:r>
            <a:r>
              <a:rPr sz="19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network,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but this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could </a:t>
            </a:r>
            <a:r>
              <a:rPr sz="19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lead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additional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problems </a:t>
            </a:r>
            <a:r>
              <a:rPr sz="19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9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900" spc="-4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overkill.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508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more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exploration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9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  </a:t>
            </a:r>
            <a:r>
              <a:rPr sz="19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ensemble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models,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19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190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19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19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scores </a:t>
            </a:r>
            <a:r>
              <a:rPr sz="19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19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get</a:t>
            </a:r>
            <a:r>
              <a:rPr sz="1900" spc="-2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improved.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12700" marR="283210" indent="0">
              <a:lnSpc>
                <a:spcPts val="1920"/>
              </a:lnSpc>
              <a:spcBef>
                <a:spcPts val="870"/>
              </a:spcBef>
              <a:buFont typeface="Arial" panose="020B0604020202020204"/>
              <a:buNone/>
              <a:tabLst>
                <a:tab pos="240665" algn="l"/>
                <a:tab pos="241300" algn="l"/>
              </a:tabLst>
            </a:pPr>
            <a:endParaRPr sz="1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522471" y="12"/>
              <a:ext cx="8669528" cy="685798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756648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4815" y="843533"/>
              <a:ext cx="548640" cy="73660"/>
            </a:xfrm>
            <a:custGeom>
              <a:avLst/>
              <a:gdLst/>
              <a:ahLst/>
              <a:cxnLst/>
              <a:rect l="l" t="t" r="r" b="b"/>
              <a:pathLst>
                <a:path w="548640" h="73659">
                  <a:moveTo>
                    <a:pt x="548640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48640" y="73151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8244" y="2443479"/>
              <a:ext cx="3301365" cy="18415"/>
            </a:xfrm>
            <a:custGeom>
              <a:avLst/>
              <a:gdLst/>
              <a:ahLst/>
              <a:cxnLst/>
              <a:rect l="l" t="t" r="r" b="b"/>
              <a:pathLst>
                <a:path w="3301365" h="18414">
                  <a:moveTo>
                    <a:pt x="330098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300983" y="18287"/>
                  </a:lnTo>
                  <a:lnTo>
                    <a:pt x="3300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827054" y="3224276"/>
            <a:ext cx="2235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" dirty="0">
                <a:solidFill>
                  <a:srgbClr val="FFFFFF"/>
                </a:solidFill>
                <a:latin typeface="Carlito"/>
                <a:cs typeface="Carlito"/>
              </a:rPr>
              <a:t>THANK</a:t>
            </a:r>
            <a:r>
              <a:rPr sz="3600" i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i="1" spc="-4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87675"/>
            <a:ext cx="2927985" cy="15436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730"/>
              </a:spcBef>
            </a:pPr>
            <a:r>
              <a:rPr sz="5200" spc="-350" dirty="0">
                <a:latin typeface="Trebuchet MS" panose="020B0603020202020204"/>
                <a:cs typeface="Trebuchet MS" panose="020B0603020202020204"/>
              </a:rPr>
              <a:t>Project  </a:t>
            </a:r>
            <a:r>
              <a:rPr sz="5200" spc="350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5200" spc="27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35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5200" spc="-340" dirty="0">
                <a:latin typeface="Trebuchet MS" panose="020B0603020202020204"/>
                <a:cs typeface="Trebuchet MS" panose="020B0603020202020204"/>
              </a:rPr>
              <a:t>v</a:t>
            </a:r>
            <a:r>
              <a:rPr sz="5200" spc="-34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5200" spc="-35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5200" spc="-8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140" dirty="0">
                <a:latin typeface="Trebuchet MS" panose="020B0603020202020204"/>
                <a:cs typeface="Trebuchet MS" panose="020B0603020202020204"/>
              </a:rPr>
              <a:t>n</a:t>
            </a:r>
            <a:endParaRPr sz="5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86858" y="947813"/>
            <a:ext cx="6276340" cy="1583055"/>
            <a:chOff x="5086858" y="947813"/>
            <a:chExt cx="6276340" cy="1583055"/>
          </a:xfrm>
        </p:grpSpPr>
        <p:sp>
          <p:nvSpPr>
            <p:cNvPr id="4" name="object 4"/>
            <p:cNvSpPr/>
            <p:nvPr/>
          </p:nvSpPr>
          <p:spPr>
            <a:xfrm>
              <a:off x="5093208" y="954163"/>
              <a:ext cx="6263640" cy="1570355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6001943" y="0"/>
                  </a:moveTo>
                  <a:lnTo>
                    <a:pt x="261696" y="0"/>
                  </a:lnTo>
                  <a:lnTo>
                    <a:pt x="214657" y="4216"/>
                  </a:lnTo>
                  <a:lnTo>
                    <a:pt x="170383" y="16372"/>
                  </a:lnTo>
                  <a:lnTo>
                    <a:pt x="129615" y="35730"/>
                  </a:lnTo>
                  <a:lnTo>
                    <a:pt x="93090" y="61549"/>
                  </a:lnTo>
                  <a:lnTo>
                    <a:pt x="61549" y="93090"/>
                  </a:lnTo>
                  <a:lnTo>
                    <a:pt x="35730" y="129615"/>
                  </a:lnTo>
                  <a:lnTo>
                    <a:pt x="16372" y="170383"/>
                  </a:lnTo>
                  <a:lnTo>
                    <a:pt x="4216" y="214657"/>
                  </a:lnTo>
                  <a:lnTo>
                    <a:pt x="0" y="261696"/>
                  </a:lnTo>
                  <a:lnTo>
                    <a:pt x="0" y="1308442"/>
                  </a:lnTo>
                  <a:lnTo>
                    <a:pt x="4216" y="1355485"/>
                  </a:lnTo>
                  <a:lnTo>
                    <a:pt x="16372" y="1399760"/>
                  </a:lnTo>
                  <a:lnTo>
                    <a:pt x="35730" y="1440529"/>
                  </a:lnTo>
                  <a:lnTo>
                    <a:pt x="61549" y="1477053"/>
                  </a:lnTo>
                  <a:lnTo>
                    <a:pt x="93090" y="1508594"/>
                  </a:lnTo>
                  <a:lnTo>
                    <a:pt x="129615" y="1534411"/>
                  </a:lnTo>
                  <a:lnTo>
                    <a:pt x="170383" y="1553767"/>
                  </a:lnTo>
                  <a:lnTo>
                    <a:pt x="214657" y="1565923"/>
                  </a:lnTo>
                  <a:lnTo>
                    <a:pt x="261696" y="1570139"/>
                  </a:lnTo>
                  <a:lnTo>
                    <a:pt x="6001943" y="1570139"/>
                  </a:lnTo>
                  <a:lnTo>
                    <a:pt x="6048982" y="1565923"/>
                  </a:lnTo>
                  <a:lnTo>
                    <a:pt x="6093256" y="1553767"/>
                  </a:lnTo>
                  <a:lnTo>
                    <a:pt x="6134024" y="1534411"/>
                  </a:lnTo>
                  <a:lnTo>
                    <a:pt x="6170549" y="1508594"/>
                  </a:lnTo>
                  <a:lnTo>
                    <a:pt x="6202090" y="1477053"/>
                  </a:lnTo>
                  <a:lnTo>
                    <a:pt x="6227909" y="1440529"/>
                  </a:lnTo>
                  <a:lnTo>
                    <a:pt x="6247267" y="1399760"/>
                  </a:lnTo>
                  <a:lnTo>
                    <a:pt x="6259423" y="1355485"/>
                  </a:lnTo>
                  <a:lnTo>
                    <a:pt x="6263640" y="1308442"/>
                  </a:lnTo>
                  <a:lnTo>
                    <a:pt x="6263640" y="261696"/>
                  </a:lnTo>
                  <a:lnTo>
                    <a:pt x="6259423" y="214657"/>
                  </a:lnTo>
                  <a:lnTo>
                    <a:pt x="6247267" y="170383"/>
                  </a:lnTo>
                  <a:lnTo>
                    <a:pt x="6227909" y="129615"/>
                  </a:lnTo>
                  <a:lnTo>
                    <a:pt x="6202090" y="93090"/>
                  </a:lnTo>
                  <a:lnTo>
                    <a:pt x="6170549" y="61549"/>
                  </a:lnTo>
                  <a:lnTo>
                    <a:pt x="6134024" y="35730"/>
                  </a:lnTo>
                  <a:lnTo>
                    <a:pt x="6093256" y="16372"/>
                  </a:lnTo>
                  <a:lnTo>
                    <a:pt x="6048982" y="4216"/>
                  </a:lnTo>
                  <a:lnTo>
                    <a:pt x="60019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093208" y="954163"/>
              <a:ext cx="6263640" cy="1570355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0" y="261698"/>
                  </a:moveTo>
                  <a:lnTo>
                    <a:pt x="4216" y="214657"/>
                  </a:lnTo>
                  <a:lnTo>
                    <a:pt x="16372" y="170383"/>
                  </a:lnTo>
                  <a:lnTo>
                    <a:pt x="35729" y="129613"/>
                  </a:lnTo>
                  <a:lnTo>
                    <a:pt x="61547" y="93089"/>
                  </a:lnTo>
                  <a:lnTo>
                    <a:pt x="93089" y="61548"/>
                  </a:lnTo>
                  <a:lnTo>
                    <a:pt x="129613" y="35729"/>
                  </a:lnTo>
                  <a:lnTo>
                    <a:pt x="170382" y="16372"/>
                  </a:lnTo>
                  <a:lnTo>
                    <a:pt x="214656" y="4216"/>
                  </a:lnTo>
                  <a:lnTo>
                    <a:pt x="261697" y="0"/>
                  </a:lnTo>
                  <a:lnTo>
                    <a:pt x="6001943" y="0"/>
                  </a:lnTo>
                  <a:lnTo>
                    <a:pt x="6048983" y="4216"/>
                  </a:lnTo>
                  <a:lnTo>
                    <a:pt x="6093257" y="16372"/>
                  </a:lnTo>
                  <a:lnTo>
                    <a:pt x="6134027" y="35729"/>
                  </a:lnTo>
                  <a:lnTo>
                    <a:pt x="6170552" y="61548"/>
                  </a:lnTo>
                  <a:lnTo>
                    <a:pt x="6202094" y="93089"/>
                  </a:lnTo>
                  <a:lnTo>
                    <a:pt x="6227913" y="129613"/>
                  </a:lnTo>
                  <a:lnTo>
                    <a:pt x="6247270" y="170383"/>
                  </a:lnTo>
                  <a:lnTo>
                    <a:pt x="6259427" y="214657"/>
                  </a:lnTo>
                  <a:lnTo>
                    <a:pt x="6263643" y="261698"/>
                  </a:lnTo>
                  <a:lnTo>
                    <a:pt x="6263643" y="1308440"/>
                  </a:lnTo>
                  <a:lnTo>
                    <a:pt x="6259427" y="1355480"/>
                  </a:lnTo>
                  <a:lnTo>
                    <a:pt x="6247270" y="1399755"/>
                  </a:lnTo>
                  <a:lnTo>
                    <a:pt x="6227913" y="1440524"/>
                  </a:lnTo>
                  <a:lnTo>
                    <a:pt x="6202094" y="1477049"/>
                  </a:lnTo>
                  <a:lnTo>
                    <a:pt x="6170552" y="1508591"/>
                  </a:lnTo>
                  <a:lnTo>
                    <a:pt x="6134027" y="1534410"/>
                  </a:lnTo>
                  <a:lnTo>
                    <a:pt x="6093257" y="1553767"/>
                  </a:lnTo>
                  <a:lnTo>
                    <a:pt x="6048983" y="1565924"/>
                  </a:lnTo>
                  <a:lnTo>
                    <a:pt x="6001943" y="1570140"/>
                  </a:lnTo>
                  <a:lnTo>
                    <a:pt x="261697" y="1570140"/>
                  </a:lnTo>
                  <a:lnTo>
                    <a:pt x="214656" y="1565924"/>
                  </a:lnTo>
                  <a:lnTo>
                    <a:pt x="170382" y="1553767"/>
                  </a:lnTo>
                  <a:lnTo>
                    <a:pt x="129613" y="1534410"/>
                  </a:lnTo>
                  <a:lnTo>
                    <a:pt x="93089" y="1508591"/>
                  </a:lnTo>
                  <a:lnTo>
                    <a:pt x="61547" y="1477049"/>
                  </a:lnTo>
                  <a:lnTo>
                    <a:pt x="35729" y="1440524"/>
                  </a:lnTo>
                  <a:lnTo>
                    <a:pt x="16372" y="1399755"/>
                  </a:lnTo>
                  <a:lnTo>
                    <a:pt x="4216" y="1355480"/>
                  </a:lnTo>
                  <a:lnTo>
                    <a:pt x="0" y="1308440"/>
                  </a:lnTo>
                  <a:lnTo>
                    <a:pt x="0" y="261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0972" y="1061211"/>
            <a:ext cx="5952490" cy="12827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5"/>
              </a:spcBef>
            </a:pPr>
            <a:r>
              <a:rPr sz="2200" spc="114" dirty="0">
                <a:solidFill>
                  <a:srgbClr val="FFFFFF"/>
                </a:solidFill>
              </a:rPr>
              <a:t>My</a:t>
            </a:r>
            <a:r>
              <a:rPr sz="2200" spc="-175" dirty="0">
                <a:solidFill>
                  <a:srgbClr val="FFFFFF"/>
                </a:solidFill>
              </a:rPr>
              <a:t> </a:t>
            </a:r>
            <a:r>
              <a:rPr sz="2200" spc="-95" dirty="0">
                <a:solidFill>
                  <a:srgbClr val="FFFFFF"/>
                </a:solidFill>
              </a:rPr>
              <a:t>motivation</a:t>
            </a:r>
            <a:r>
              <a:rPr sz="2200" spc="-170" dirty="0">
                <a:solidFill>
                  <a:srgbClr val="FFFFFF"/>
                </a:solidFill>
              </a:rPr>
              <a:t> </a:t>
            </a:r>
            <a:r>
              <a:rPr sz="2200" spc="-90" dirty="0">
                <a:solidFill>
                  <a:srgbClr val="FFFFFF"/>
                </a:solidFill>
              </a:rPr>
              <a:t>towards</a:t>
            </a:r>
            <a:r>
              <a:rPr sz="2200" spc="-175" dirty="0">
                <a:solidFill>
                  <a:srgbClr val="FFFFFF"/>
                </a:solidFill>
              </a:rPr>
              <a:t> </a:t>
            </a:r>
            <a:r>
              <a:rPr sz="2200" spc="-85" dirty="0">
                <a:solidFill>
                  <a:srgbClr val="FFFFFF"/>
                </a:solidFill>
              </a:rPr>
              <a:t>this</a:t>
            </a:r>
            <a:r>
              <a:rPr sz="2200" spc="-170" dirty="0">
                <a:solidFill>
                  <a:srgbClr val="FFFFFF"/>
                </a:solidFill>
              </a:rPr>
              <a:t> </a:t>
            </a:r>
            <a:r>
              <a:rPr sz="2200" spc="-130" dirty="0">
                <a:solidFill>
                  <a:srgbClr val="FFFFFF"/>
                </a:solidFill>
              </a:rPr>
              <a:t>project</a:t>
            </a:r>
            <a:r>
              <a:rPr sz="2200" spc="-170" dirty="0">
                <a:solidFill>
                  <a:srgbClr val="FFFFFF"/>
                </a:solidFill>
              </a:rPr>
              <a:t> </a:t>
            </a:r>
            <a:r>
              <a:rPr sz="2200" spc="-140" dirty="0">
                <a:solidFill>
                  <a:srgbClr val="FFFFFF"/>
                </a:solidFill>
              </a:rPr>
              <a:t>is,</a:t>
            </a:r>
            <a:r>
              <a:rPr sz="2200" spc="-175" dirty="0">
                <a:solidFill>
                  <a:srgbClr val="FFFFFF"/>
                </a:solidFill>
              </a:rPr>
              <a:t> </a:t>
            </a:r>
            <a:r>
              <a:rPr sz="2200" spc="-60" dirty="0">
                <a:solidFill>
                  <a:srgbClr val="FFFFFF"/>
                </a:solidFill>
              </a:rPr>
              <a:t>I</a:t>
            </a:r>
            <a:r>
              <a:rPr sz="2200" spc="-170" dirty="0">
                <a:solidFill>
                  <a:srgbClr val="FFFFFF"/>
                </a:solidFill>
              </a:rPr>
              <a:t> </a:t>
            </a:r>
            <a:r>
              <a:rPr sz="2200" spc="-100" dirty="0">
                <a:solidFill>
                  <a:srgbClr val="FFFFFF"/>
                </a:solidFill>
              </a:rPr>
              <a:t>want  </a:t>
            </a:r>
            <a:r>
              <a:rPr sz="2200" spc="-95" dirty="0">
                <a:solidFill>
                  <a:srgbClr val="FFFFFF"/>
                </a:solidFill>
              </a:rPr>
              <a:t>to </a:t>
            </a:r>
            <a:r>
              <a:rPr sz="2200" spc="-120" dirty="0">
                <a:solidFill>
                  <a:srgbClr val="FFFFFF"/>
                </a:solidFill>
              </a:rPr>
              <a:t>analyze </a:t>
            </a:r>
            <a:r>
              <a:rPr sz="2200" spc="-40" dirty="0">
                <a:solidFill>
                  <a:srgbClr val="FFFFFF"/>
                </a:solidFill>
              </a:rPr>
              <a:t>on </a:t>
            </a:r>
            <a:r>
              <a:rPr sz="2200" spc="-100" dirty="0">
                <a:solidFill>
                  <a:srgbClr val="FFFFFF"/>
                </a:solidFill>
              </a:rPr>
              <a:t>Chicago crimes </a:t>
            </a:r>
            <a:r>
              <a:rPr sz="2200" spc="-95" dirty="0">
                <a:solidFill>
                  <a:srgbClr val="FFFFFF"/>
                </a:solidFill>
              </a:rPr>
              <a:t>to </a:t>
            </a:r>
            <a:r>
              <a:rPr sz="2200" spc="-65" dirty="0">
                <a:solidFill>
                  <a:srgbClr val="FFFFFF"/>
                </a:solidFill>
              </a:rPr>
              <a:t>know </a:t>
            </a:r>
            <a:r>
              <a:rPr sz="2200" spc="-100" dirty="0">
                <a:solidFill>
                  <a:srgbClr val="FFFFFF"/>
                </a:solidFill>
              </a:rPr>
              <a:t>the </a:t>
            </a:r>
            <a:r>
              <a:rPr sz="2200" spc="-150" dirty="0">
                <a:solidFill>
                  <a:srgbClr val="FFFFFF"/>
                </a:solidFill>
              </a:rPr>
              <a:t>exact  </a:t>
            </a:r>
            <a:r>
              <a:rPr sz="2200" spc="-75" dirty="0">
                <a:solidFill>
                  <a:srgbClr val="FFFFFF"/>
                </a:solidFill>
              </a:rPr>
              <a:t>number </a:t>
            </a:r>
            <a:r>
              <a:rPr sz="2200" spc="-85" dirty="0">
                <a:solidFill>
                  <a:srgbClr val="FFFFFF"/>
                </a:solidFill>
              </a:rPr>
              <a:t>of </a:t>
            </a:r>
            <a:r>
              <a:rPr sz="2200" spc="-100" dirty="0">
                <a:solidFill>
                  <a:srgbClr val="FFFFFF"/>
                </a:solidFill>
              </a:rPr>
              <a:t>crimes </a:t>
            </a:r>
            <a:r>
              <a:rPr sz="2200" spc="-75" dirty="0">
                <a:solidFill>
                  <a:srgbClr val="FFFFFF"/>
                </a:solidFill>
              </a:rPr>
              <a:t>and </a:t>
            </a:r>
            <a:r>
              <a:rPr sz="2200" spc="-90" dirty="0">
                <a:solidFill>
                  <a:srgbClr val="FFFFFF"/>
                </a:solidFill>
              </a:rPr>
              <a:t>types </a:t>
            </a:r>
            <a:r>
              <a:rPr sz="2200" spc="-85" dirty="0">
                <a:solidFill>
                  <a:srgbClr val="FFFFFF"/>
                </a:solidFill>
              </a:rPr>
              <a:t>of </a:t>
            </a:r>
            <a:r>
              <a:rPr sz="2200" spc="-100" dirty="0">
                <a:solidFill>
                  <a:srgbClr val="FFFFFF"/>
                </a:solidFill>
              </a:rPr>
              <a:t>crimes occurred </a:t>
            </a:r>
            <a:r>
              <a:rPr sz="2200" spc="-85" dirty="0">
                <a:solidFill>
                  <a:srgbClr val="FFFFFF"/>
                </a:solidFill>
              </a:rPr>
              <a:t>in  </a:t>
            </a:r>
            <a:r>
              <a:rPr sz="2200" spc="-100" dirty="0">
                <a:solidFill>
                  <a:srgbClr val="FFFFFF"/>
                </a:solidFill>
              </a:rPr>
              <a:t>Chicago </a:t>
            </a:r>
            <a:r>
              <a:rPr sz="2200" spc="-75" dirty="0">
                <a:solidFill>
                  <a:srgbClr val="FFFFFF"/>
                </a:solidFill>
              </a:rPr>
              <a:t>during </a:t>
            </a:r>
            <a:r>
              <a:rPr sz="2200" spc="-100" dirty="0">
                <a:solidFill>
                  <a:srgbClr val="FFFFFF"/>
                </a:solidFill>
              </a:rPr>
              <a:t>the </a:t>
            </a:r>
            <a:r>
              <a:rPr sz="2200" spc="-85" dirty="0">
                <a:solidFill>
                  <a:srgbClr val="FFFFFF"/>
                </a:solidFill>
              </a:rPr>
              <a:t>period of</a:t>
            </a:r>
            <a:r>
              <a:rPr sz="2200" spc="-500" dirty="0">
                <a:solidFill>
                  <a:srgbClr val="FFFFFF"/>
                </a:solidFill>
              </a:rPr>
              <a:t> </a:t>
            </a:r>
            <a:r>
              <a:rPr sz="2200" spc="-75" dirty="0">
                <a:solidFill>
                  <a:srgbClr val="FFFFFF"/>
                </a:solidFill>
              </a:rPr>
              <a:t>2001-2021.</a:t>
            </a:r>
            <a:endParaRPr sz="2200"/>
          </a:p>
        </p:txBody>
      </p:sp>
      <p:sp>
        <p:nvSpPr>
          <p:cNvPr id="7" name="object 7"/>
          <p:cNvSpPr/>
          <p:nvPr/>
        </p:nvSpPr>
        <p:spPr>
          <a:xfrm>
            <a:off x="5093208" y="2587663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5"/>
                </a:lnTo>
                <a:lnTo>
                  <a:pt x="16372" y="1399760"/>
                </a:lnTo>
                <a:lnTo>
                  <a:pt x="35730" y="1440529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1"/>
                </a:lnTo>
                <a:lnTo>
                  <a:pt x="170383" y="1553767"/>
                </a:lnTo>
                <a:lnTo>
                  <a:pt x="214657" y="1565923"/>
                </a:lnTo>
                <a:lnTo>
                  <a:pt x="261696" y="1570139"/>
                </a:lnTo>
                <a:lnTo>
                  <a:pt x="6001943" y="1570139"/>
                </a:lnTo>
                <a:lnTo>
                  <a:pt x="6048982" y="1565923"/>
                </a:lnTo>
                <a:lnTo>
                  <a:pt x="6093256" y="1553767"/>
                </a:lnTo>
                <a:lnTo>
                  <a:pt x="6134024" y="1534411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9"/>
                </a:lnTo>
                <a:lnTo>
                  <a:pt x="6247267" y="1399760"/>
                </a:lnTo>
                <a:lnTo>
                  <a:pt x="6259423" y="1355485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4DC5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3208" y="4221162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3"/>
                </a:lnTo>
                <a:lnTo>
                  <a:pt x="16372" y="1399758"/>
                </a:lnTo>
                <a:lnTo>
                  <a:pt x="35730" y="1440528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3"/>
                </a:lnTo>
                <a:lnTo>
                  <a:pt x="170383" y="1553770"/>
                </a:lnTo>
                <a:lnTo>
                  <a:pt x="214657" y="1565926"/>
                </a:lnTo>
                <a:lnTo>
                  <a:pt x="261696" y="1570142"/>
                </a:lnTo>
                <a:lnTo>
                  <a:pt x="6001943" y="1570142"/>
                </a:lnTo>
                <a:lnTo>
                  <a:pt x="6048982" y="1565926"/>
                </a:lnTo>
                <a:lnTo>
                  <a:pt x="6093256" y="1553770"/>
                </a:lnTo>
                <a:lnTo>
                  <a:pt x="6134024" y="1534413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8"/>
                </a:lnTo>
                <a:lnTo>
                  <a:pt x="6247267" y="1399758"/>
                </a:lnTo>
                <a:lnTo>
                  <a:pt x="6259423" y="1355483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40972" y="2850387"/>
            <a:ext cx="5811520" cy="24612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16840">
              <a:lnSpc>
                <a:spcPct val="93000"/>
              </a:lnSpc>
              <a:spcBef>
                <a:spcPts val="290"/>
              </a:spcBef>
            </a:pP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Here</a:t>
            </a:r>
            <a:r>
              <a:rPr sz="22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</a:t>
            </a:r>
            <a:r>
              <a:rPr sz="22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occurred 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day </a:t>
            </a:r>
            <a:r>
              <a:rPr sz="22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 </a:t>
            </a:r>
            <a:r>
              <a:rPr sz="22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year, </a:t>
            </a:r>
            <a:r>
              <a:rPr sz="22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so </a:t>
            </a:r>
            <a:r>
              <a:rPr sz="22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2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helpful </a:t>
            </a:r>
            <a:r>
              <a:rPr sz="22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reduce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2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crime-rate </a:t>
            </a:r>
            <a:r>
              <a:rPr sz="22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200" spc="-4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Chicago.</a:t>
            </a:r>
            <a:endParaRPr sz="22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37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93000"/>
              </a:lnSpc>
            </a:pPr>
            <a:r>
              <a:rPr sz="22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While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doing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</a:t>
            </a:r>
            <a:r>
              <a:rPr sz="2200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drastic</a:t>
            </a:r>
            <a:r>
              <a:rPr sz="2200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change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 </a:t>
            </a:r>
            <a:r>
              <a:rPr sz="22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growth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between the years </a:t>
            </a:r>
            <a:r>
              <a:rPr sz="22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2015 </a:t>
            </a:r>
            <a:r>
              <a:rPr sz="22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 </a:t>
            </a:r>
            <a:r>
              <a:rPr sz="22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2016,</a:t>
            </a:r>
            <a:r>
              <a:rPr sz="22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2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thefts.</a:t>
            </a:r>
            <a:endParaRPr sz="2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9894" y="628395"/>
            <a:ext cx="515175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54" dirty="0">
                <a:solidFill>
                  <a:srgbClr val="000000"/>
                </a:solidFill>
              </a:rPr>
              <a:t>Problem</a:t>
            </a:r>
            <a:r>
              <a:rPr sz="5200" spc="-475" dirty="0">
                <a:solidFill>
                  <a:srgbClr val="000000"/>
                </a:solidFill>
              </a:rPr>
              <a:t> </a:t>
            </a:r>
            <a:r>
              <a:rPr sz="5200" spc="-290" dirty="0">
                <a:solidFill>
                  <a:srgbClr val="000000"/>
                </a:solidFill>
              </a:rPr>
              <a:t>Statement</a:t>
            </a:r>
            <a:endParaRPr sz="5200"/>
          </a:p>
        </p:txBody>
      </p:sp>
      <p:sp>
        <p:nvSpPr>
          <p:cNvPr id="3" name="object 3"/>
          <p:cNvSpPr/>
          <p:nvPr/>
        </p:nvSpPr>
        <p:spPr>
          <a:xfrm>
            <a:off x="838200" y="2086457"/>
            <a:ext cx="10515600" cy="1870075"/>
          </a:xfrm>
          <a:custGeom>
            <a:avLst/>
            <a:gdLst/>
            <a:ahLst/>
            <a:cxnLst/>
            <a:rect l="l" t="t" r="r" b="b"/>
            <a:pathLst>
              <a:path w="10515600" h="1870075">
                <a:moveTo>
                  <a:pt x="10203980" y="0"/>
                </a:moveTo>
                <a:lnTo>
                  <a:pt x="311616" y="0"/>
                </a:lnTo>
                <a:lnTo>
                  <a:pt x="265567" y="3378"/>
                </a:lnTo>
                <a:lnTo>
                  <a:pt x="221616" y="13193"/>
                </a:lnTo>
                <a:lnTo>
                  <a:pt x="180246" y="28961"/>
                </a:lnTo>
                <a:lnTo>
                  <a:pt x="141937" y="50201"/>
                </a:lnTo>
                <a:lnTo>
                  <a:pt x="107172" y="76431"/>
                </a:lnTo>
                <a:lnTo>
                  <a:pt x="76433" y="107169"/>
                </a:lnTo>
                <a:lnTo>
                  <a:pt x="50203" y="141933"/>
                </a:lnTo>
                <a:lnTo>
                  <a:pt x="28962" y="180240"/>
                </a:lnTo>
                <a:lnTo>
                  <a:pt x="13193" y="221610"/>
                </a:lnTo>
                <a:lnTo>
                  <a:pt x="3378" y="265559"/>
                </a:lnTo>
                <a:lnTo>
                  <a:pt x="0" y="311607"/>
                </a:lnTo>
                <a:lnTo>
                  <a:pt x="0" y="1558035"/>
                </a:lnTo>
                <a:lnTo>
                  <a:pt x="3378" y="1604083"/>
                </a:lnTo>
                <a:lnTo>
                  <a:pt x="13193" y="1648034"/>
                </a:lnTo>
                <a:lnTo>
                  <a:pt x="28962" y="1689404"/>
                </a:lnTo>
                <a:lnTo>
                  <a:pt x="50203" y="1727713"/>
                </a:lnTo>
                <a:lnTo>
                  <a:pt x="76433" y="1762479"/>
                </a:lnTo>
                <a:lnTo>
                  <a:pt x="107172" y="1793219"/>
                </a:lnTo>
                <a:lnTo>
                  <a:pt x="141937" y="1819450"/>
                </a:lnTo>
                <a:lnTo>
                  <a:pt x="180246" y="1840692"/>
                </a:lnTo>
                <a:lnTo>
                  <a:pt x="221616" y="1856461"/>
                </a:lnTo>
                <a:lnTo>
                  <a:pt x="265567" y="1866277"/>
                </a:lnTo>
                <a:lnTo>
                  <a:pt x="311616" y="1869655"/>
                </a:lnTo>
                <a:lnTo>
                  <a:pt x="10203980" y="1869655"/>
                </a:lnTo>
                <a:lnTo>
                  <a:pt x="10250027" y="1866277"/>
                </a:lnTo>
                <a:lnTo>
                  <a:pt x="10293978" y="1856461"/>
                </a:lnTo>
                <a:lnTo>
                  <a:pt x="10335348" y="1840692"/>
                </a:lnTo>
                <a:lnTo>
                  <a:pt x="10373658" y="1819450"/>
                </a:lnTo>
                <a:lnTo>
                  <a:pt x="10408423" y="1793219"/>
                </a:lnTo>
                <a:lnTo>
                  <a:pt x="10439163" y="1762479"/>
                </a:lnTo>
                <a:lnTo>
                  <a:pt x="10465394" y="1727713"/>
                </a:lnTo>
                <a:lnTo>
                  <a:pt x="10486636" y="1689404"/>
                </a:lnTo>
                <a:lnTo>
                  <a:pt x="10502405" y="1648034"/>
                </a:lnTo>
                <a:lnTo>
                  <a:pt x="10512221" y="1604083"/>
                </a:lnTo>
                <a:lnTo>
                  <a:pt x="10515600" y="1558035"/>
                </a:lnTo>
                <a:lnTo>
                  <a:pt x="10515600" y="311607"/>
                </a:lnTo>
                <a:lnTo>
                  <a:pt x="10512221" y="265559"/>
                </a:lnTo>
                <a:lnTo>
                  <a:pt x="10502405" y="221610"/>
                </a:lnTo>
                <a:lnTo>
                  <a:pt x="10486636" y="180240"/>
                </a:lnTo>
                <a:lnTo>
                  <a:pt x="10465394" y="141933"/>
                </a:lnTo>
                <a:lnTo>
                  <a:pt x="10439163" y="107169"/>
                </a:lnTo>
                <a:lnTo>
                  <a:pt x="10408423" y="76431"/>
                </a:lnTo>
                <a:lnTo>
                  <a:pt x="10373658" y="50201"/>
                </a:lnTo>
                <a:lnTo>
                  <a:pt x="10335348" y="28961"/>
                </a:lnTo>
                <a:lnTo>
                  <a:pt x="10293978" y="13193"/>
                </a:lnTo>
                <a:lnTo>
                  <a:pt x="10250027" y="3378"/>
                </a:lnTo>
                <a:lnTo>
                  <a:pt x="1020398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4054030"/>
            <a:ext cx="10515600" cy="1870075"/>
          </a:xfrm>
          <a:custGeom>
            <a:avLst/>
            <a:gdLst/>
            <a:ahLst/>
            <a:cxnLst/>
            <a:rect l="l" t="t" r="r" b="b"/>
            <a:pathLst>
              <a:path w="10515600" h="1870075">
                <a:moveTo>
                  <a:pt x="10203980" y="0"/>
                </a:moveTo>
                <a:lnTo>
                  <a:pt x="311616" y="0"/>
                </a:lnTo>
                <a:lnTo>
                  <a:pt x="265567" y="3378"/>
                </a:lnTo>
                <a:lnTo>
                  <a:pt x="221616" y="13194"/>
                </a:lnTo>
                <a:lnTo>
                  <a:pt x="180246" y="28963"/>
                </a:lnTo>
                <a:lnTo>
                  <a:pt x="141937" y="50205"/>
                </a:lnTo>
                <a:lnTo>
                  <a:pt x="107172" y="76436"/>
                </a:lnTo>
                <a:lnTo>
                  <a:pt x="76433" y="107176"/>
                </a:lnTo>
                <a:lnTo>
                  <a:pt x="50203" y="141941"/>
                </a:lnTo>
                <a:lnTo>
                  <a:pt x="28962" y="180251"/>
                </a:lnTo>
                <a:lnTo>
                  <a:pt x="13193" y="221621"/>
                </a:lnTo>
                <a:lnTo>
                  <a:pt x="3378" y="265572"/>
                </a:lnTo>
                <a:lnTo>
                  <a:pt x="0" y="311619"/>
                </a:lnTo>
                <a:lnTo>
                  <a:pt x="0" y="1558046"/>
                </a:lnTo>
                <a:lnTo>
                  <a:pt x="3378" y="1604094"/>
                </a:lnTo>
                <a:lnTo>
                  <a:pt x="13193" y="1648044"/>
                </a:lnTo>
                <a:lnTo>
                  <a:pt x="28962" y="1689415"/>
                </a:lnTo>
                <a:lnTo>
                  <a:pt x="50203" y="1727723"/>
                </a:lnTo>
                <a:lnTo>
                  <a:pt x="76433" y="1762488"/>
                </a:lnTo>
                <a:lnTo>
                  <a:pt x="107172" y="1793227"/>
                </a:lnTo>
                <a:lnTo>
                  <a:pt x="141937" y="1819457"/>
                </a:lnTo>
                <a:lnTo>
                  <a:pt x="180246" y="1840698"/>
                </a:lnTo>
                <a:lnTo>
                  <a:pt x="221616" y="1856467"/>
                </a:lnTo>
                <a:lnTo>
                  <a:pt x="265567" y="1866282"/>
                </a:lnTo>
                <a:lnTo>
                  <a:pt x="311616" y="1869660"/>
                </a:lnTo>
                <a:lnTo>
                  <a:pt x="10203980" y="1869660"/>
                </a:lnTo>
                <a:lnTo>
                  <a:pt x="10250027" y="1866282"/>
                </a:lnTo>
                <a:lnTo>
                  <a:pt x="10293978" y="1856467"/>
                </a:lnTo>
                <a:lnTo>
                  <a:pt x="10335348" y="1840698"/>
                </a:lnTo>
                <a:lnTo>
                  <a:pt x="10373658" y="1819457"/>
                </a:lnTo>
                <a:lnTo>
                  <a:pt x="10408423" y="1793227"/>
                </a:lnTo>
                <a:lnTo>
                  <a:pt x="10439163" y="1762488"/>
                </a:lnTo>
                <a:lnTo>
                  <a:pt x="10465394" y="1727723"/>
                </a:lnTo>
                <a:lnTo>
                  <a:pt x="10486636" y="1689415"/>
                </a:lnTo>
                <a:lnTo>
                  <a:pt x="10502405" y="1648044"/>
                </a:lnTo>
                <a:lnTo>
                  <a:pt x="10512221" y="1604094"/>
                </a:lnTo>
                <a:lnTo>
                  <a:pt x="10515600" y="1558046"/>
                </a:lnTo>
                <a:lnTo>
                  <a:pt x="10515600" y="311619"/>
                </a:lnTo>
                <a:lnTo>
                  <a:pt x="10512221" y="265572"/>
                </a:lnTo>
                <a:lnTo>
                  <a:pt x="10502405" y="221621"/>
                </a:lnTo>
                <a:lnTo>
                  <a:pt x="10486636" y="180251"/>
                </a:lnTo>
                <a:lnTo>
                  <a:pt x="10465394" y="141941"/>
                </a:lnTo>
                <a:lnTo>
                  <a:pt x="10439163" y="107176"/>
                </a:lnTo>
                <a:lnTo>
                  <a:pt x="10408423" y="76436"/>
                </a:lnTo>
                <a:lnTo>
                  <a:pt x="10373658" y="50205"/>
                </a:lnTo>
                <a:lnTo>
                  <a:pt x="10335348" y="28963"/>
                </a:lnTo>
                <a:lnTo>
                  <a:pt x="10293978" y="13194"/>
                </a:lnTo>
                <a:lnTo>
                  <a:pt x="10250027" y="3378"/>
                </a:lnTo>
                <a:lnTo>
                  <a:pt x="1020398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46308" y="2219451"/>
            <a:ext cx="10094595" cy="2994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420"/>
              </a:spcBef>
            </a:pPr>
            <a:r>
              <a:rPr sz="3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want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340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take </a:t>
            </a:r>
            <a:r>
              <a:rPr sz="3400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“Arrest </a:t>
            </a:r>
            <a:r>
              <a:rPr sz="34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“ </a:t>
            </a:r>
            <a:r>
              <a:rPr sz="3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my </a:t>
            </a:r>
            <a:r>
              <a:rPr sz="34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target </a:t>
            </a:r>
            <a:r>
              <a:rPr sz="3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variable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34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classify 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models. </a:t>
            </a:r>
            <a:r>
              <a:rPr sz="3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Observe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34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visualization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while </a:t>
            </a:r>
            <a:r>
              <a:rPr sz="3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working </a:t>
            </a:r>
            <a:r>
              <a:rPr sz="3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 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came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that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very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low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arrest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rate.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Trebuchet MS" panose="020B0603020202020204"/>
              <a:cs typeface="Trebuchet MS" panose="020B0603020202020204"/>
            </a:endParaRPr>
          </a:p>
          <a:p>
            <a:pPr marL="12700" marR="260985">
              <a:lnSpc>
                <a:spcPts val="3790"/>
              </a:lnSpc>
              <a:spcBef>
                <a:spcPts val="5"/>
              </a:spcBef>
            </a:pPr>
            <a:r>
              <a:rPr sz="3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want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find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out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accuracy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Arrest</a:t>
            </a:r>
            <a:r>
              <a:rPr sz="340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rate</a:t>
            </a:r>
            <a:r>
              <a:rPr sz="34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using  </a:t>
            </a:r>
            <a:r>
              <a:rPr sz="34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different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hyperparameters </a:t>
            </a:r>
            <a:r>
              <a:rPr sz="3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models.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7999"/>
                </a:lnTo>
                <a:lnTo>
                  <a:pt x="12188952" y="68579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E7E6E6">
              <a:alpha val="3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8330" y="699897"/>
            <a:ext cx="10713720" cy="5433695"/>
          </a:xfrm>
          <a:custGeom>
            <a:avLst/>
            <a:gdLst/>
            <a:ahLst/>
            <a:cxnLst/>
            <a:rect l="l" t="t" r="r" b="b"/>
            <a:pathLst>
              <a:path w="10713720" h="5433695">
                <a:moveTo>
                  <a:pt x="10713669" y="0"/>
                </a:moveTo>
                <a:lnTo>
                  <a:pt x="0" y="0"/>
                </a:lnTo>
                <a:lnTo>
                  <a:pt x="0" y="5433320"/>
                </a:lnTo>
                <a:lnTo>
                  <a:pt x="10713669" y="5433320"/>
                </a:lnTo>
                <a:lnTo>
                  <a:pt x="10713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7259" y="2053844"/>
            <a:ext cx="4089400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4800" spc="-250" dirty="0">
                <a:solidFill>
                  <a:srgbClr val="000000"/>
                </a:solidFill>
              </a:rPr>
              <a:t>Exploratory</a:t>
            </a:r>
            <a:r>
              <a:rPr sz="4800" spc="-434" dirty="0">
                <a:solidFill>
                  <a:srgbClr val="000000"/>
                </a:solidFill>
              </a:rPr>
              <a:t> </a:t>
            </a:r>
            <a:r>
              <a:rPr sz="4800" spc="-254" dirty="0">
                <a:solidFill>
                  <a:srgbClr val="000000"/>
                </a:solidFill>
              </a:rPr>
              <a:t>Data  </a:t>
            </a:r>
            <a:r>
              <a:rPr sz="4800" spc="-215" dirty="0">
                <a:solidFill>
                  <a:srgbClr val="000000"/>
                </a:solidFill>
              </a:rPr>
              <a:t>Analysis(EDA)</a:t>
            </a:r>
            <a:endParaRPr sz="4800"/>
          </a:p>
        </p:txBody>
      </p:sp>
      <p:grpSp>
        <p:nvGrpSpPr>
          <p:cNvPr id="5" name="object 5"/>
          <p:cNvGrpSpPr/>
          <p:nvPr/>
        </p:nvGrpSpPr>
        <p:grpSpPr>
          <a:xfrm>
            <a:off x="0" y="29425"/>
            <a:ext cx="12163425" cy="6828790"/>
            <a:chOff x="0" y="29425"/>
            <a:chExt cx="12163425" cy="6828790"/>
          </a:xfrm>
        </p:grpSpPr>
        <p:sp>
          <p:nvSpPr>
            <p:cNvPr id="6" name="object 6"/>
            <p:cNvSpPr/>
            <p:nvPr/>
          </p:nvSpPr>
          <p:spPr>
            <a:xfrm>
              <a:off x="0" y="29425"/>
              <a:ext cx="12163425" cy="6828790"/>
            </a:xfrm>
            <a:custGeom>
              <a:avLst/>
              <a:gdLst/>
              <a:ahLst/>
              <a:cxnLst/>
              <a:rect l="l" t="t" r="r" b="b"/>
              <a:pathLst>
                <a:path w="12163425" h="6828790">
                  <a:moveTo>
                    <a:pt x="28575" y="6083820"/>
                  </a:moveTo>
                  <a:lnTo>
                    <a:pt x="0" y="6083820"/>
                  </a:lnTo>
                  <a:lnTo>
                    <a:pt x="0" y="6093345"/>
                  </a:lnTo>
                  <a:lnTo>
                    <a:pt x="28575" y="6083820"/>
                  </a:lnTo>
                  <a:close/>
                </a:path>
                <a:path w="12163425" h="6828790">
                  <a:moveTo>
                    <a:pt x="95250" y="6083820"/>
                  </a:moveTo>
                  <a:lnTo>
                    <a:pt x="66675" y="6083820"/>
                  </a:lnTo>
                  <a:lnTo>
                    <a:pt x="66675" y="6093345"/>
                  </a:lnTo>
                  <a:lnTo>
                    <a:pt x="95250" y="6083820"/>
                  </a:lnTo>
                  <a:close/>
                </a:path>
                <a:path w="12163425" h="6828790">
                  <a:moveTo>
                    <a:pt x="161925" y="6083820"/>
                  </a:moveTo>
                  <a:lnTo>
                    <a:pt x="133350" y="6083820"/>
                  </a:lnTo>
                  <a:lnTo>
                    <a:pt x="133350" y="6093345"/>
                  </a:lnTo>
                  <a:lnTo>
                    <a:pt x="161925" y="6083820"/>
                  </a:lnTo>
                  <a:close/>
                </a:path>
                <a:path w="12163425" h="6828790">
                  <a:moveTo>
                    <a:pt x="228600" y="6083820"/>
                  </a:moveTo>
                  <a:lnTo>
                    <a:pt x="200025" y="6083820"/>
                  </a:lnTo>
                  <a:lnTo>
                    <a:pt x="200025" y="6093345"/>
                  </a:lnTo>
                  <a:lnTo>
                    <a:pt x="228600" y="6083820"/>
                  </a:lnTo>
                  <a:close/>
                </a:path>
                <a:path w="12163425" h="6828790">
                  <a:moveTo>
                    <a:pt x="295275" y="6083820"/>
                  </a:moveTo>
                  <a:lnTo>
                    <a:pt x="266700" y="6083820"/>
                  </a:lnTo>
                  <a:lnTo>
                    <a:pt x="266700" y="6093345"/>
                  </a:lnTo>
                  <a:lnTo>
                    <a:pt x="295275" y="6083820"/>
                  </a:lnTo>
                  <a:close/>
                </a:path>
                <a:path w="12163425" h="6828790">
                  <a:moveTo>
                    <a:pt x="361950" y="6083820"/>
                  </a:moveTo>
                  <a:lnTo>
                    <a:pt x="333375" y="6083820"/>
                  </a:lnTo>
                  <a:lnTo>
                    <a:pt x="333375" y="6093345"/>
                  </a:lnTo>
                  <a:lnTo>
                    <a:pt x="361950" y="6083820"/>
                  </a:lnTo>
                  <a:close/>
                </a:path>
                <a:path w="12163425" h="6828790">
                  <a:moveTo>
                    <a:pt x="428625" y="6083820"/>
                  </a:moveTo>
                  <a:lnTo>
                    <a:pt x="400050" y="6083820"/>
                  </a:lnTo>
                  <a:lnTo>
                    <a:pt x="400050" y="6093345"/>
                  </a:lnTo>
                  <a:lnTo>
                    <a:pt x="428625" y="6083820"/>
                  </a:lnTo>
                  <a:close/>
                </a:path>
                <a:path w="12163425" h="6828790">
                  <a:moveTo>
                    <a:pt x="495300" y="6083820"/>
                  </a:moveTo>
                  <a:lnTo>
                    <a:pt x="466725" y="6083820"/>
                  </a:lnTo>
                  <a:lnTo>
                    <a:pt x="466725" y="6093345"/>
                  </a:lnTo>
                  <a:lnTo>
                    <a:pt x="495300" y="6083820"/>
                  </a:lnTo>
                  <a:close/>
                </a:path>
                <a:path w="12163425" h="6828790">
                  <a:moveTo>
                    <a:pt x="561975" y="6083820"/>
                  </a:moveTo>
                  <a:lnTo>
                    <a:pt x="533400" y="6083820"/>
                  </a:lnTo>
                  <a:lnTo>
                    <a:pt x="533400" y="6093345"/>
                  </a:lnTo>
                  <a:lnTo>
                    <a:pt x="561975" y="6083820"/>
                  </a:lnTo>
                  <a:close/>
                </a:path>
                <a:path w="12163425" h="6828790">
                  <a:moveTo>
                    <a:pt x="628650" y="6083820"/>
                  </a:moveTo>
                  <a:lnTo>
                    <a:pt x="600075" y="6083820"/>
                  </a:lnTo>
                  <a:lnTo>
                    <a:pt x="600075" y="6093345"/>
                  </a:lnTo>
                  <a:lnTo>
                    <a:pt x="628650" y="6083820"/>
                  </a:lnTo>
                  <a:close/>
                </a:path>
                <a:path w="12163425" h="6828790">
                  <a:moveTo>
                    <a:pt x="695325" y="6083820"/>
                  </a:moveTo>
                  <a:lnTo>
                    <a:pt x="666750" y="6083820"/>
                  </a:lnTo>
                  <a:lnTo>
                    <a:pt x="666750" y="6093345"/>
                  </a:lnTo>
                  <a:lnTo>
                    <a:pt x="695325" y="6083820"/>
                  </a:lnTo>
                  <a:close/>
                </a:path>
                <a:path w="12163425" h="6828790">
                  <a:moveTo>
                    <a:pt x="762000" y="6083820"/>
                  </a:moveTo>
                  <a:lnTo>
                    <a:pt x="733425" y="6083820"/>
                  </a:lnTo>
                  <a:lnTo>
                    <a:pt x="733425" y="6093345"/>
                  </a:lnTo>
                  <a:lnTo>
                    <a:pt x="762000" y="6083820"/>
                  </a:lnTo>
                  <a:close/>
                </a:path>
                <a:path w="12163425" h="6828790">
                  <a:moveTo>
                    <a:pt x="828675" y="6083820"/>
                  </a:moveTo>
                  <a:lnTo>
                    <a:pt x="800100" y="6083820"/>
                  </a:lnTo>
                  <a:lnTo>
                    <a:pt x="800100" y="6093345"/>
                  </a:lnTo>
                  <a:lnTo>
                    <a:pt x="828675" y="6083820"/>
                  </a:lnTo>
                  <a:close/>
                </a:path>
                <a:path w="12163425" h="6828790">
                  <a:moveTo>
                    <a:pt x="895350" y="6083820"/>
                  </a:moveTo>
                  <a:lnTo>
                    <a:pt x="866775" y="6083820"/>
                  </a:lnTo>
                  <a:lnTo>
                    <a:pt x="866775" y="6093345"/>
                  </a:lnTo>
                  <a:lnTo>
                    <a:pt x="895350" y="6083820"/>
                  </a:lnTo>
                  <a:close/>
                </a:path>
                <a:path w="12163425" h="6828790">
                  <a:moveTo>
                    <a:pt x="962025" y="6083820"/>
                  </a:moveTo>
                  <a:lnTo>
                    <a:pt x="933450" y="6083820"/>
                  </a:lnTo>
                  <a:lnTo>
                    <a:pt x="933450" y="6093345"/>
                  </a:lnTo>
                  <a:lnTo>
                    <a:pt x="962025" y="6083820"/>
                  </a:lnTo>
                  <a:close/>
                </a:path>
                <a:path w="12163425" h="6828790">
                  <a:moveTo>
                    <a:pt x="1028700" y="6083820"/>
                  </a:moveTo>
                  <a:lnTo>
                    <a:pt x="1000125" y="6083820"/>
                  </a:lnTo>
                  <a:lnTo>
                    <a:pt x="1000125" y="6093345"/>
                  </a:lnTo>
                  <a:lnTo>
                    <a:pt x="1028700" y="6083820"/>
                  </a:lnTo>
                  <a:close/>
                </a:path>
                <a:path w="12163425" h="6828790">
                  <a:moveTo>
                    <a:pt x="1095375" y="6083820"/>
                  </a:moveTo>
                  <a:lnTo>
                    <a:pt x="1066800" y="6083820"/>
                  </a:lnTo>
                  <a:lnTo>
                    <a:pt x="1066800" y="6093345"/>
                  </a:lnTo>
                  <a:lnTo>
                    <a:pt x="1095375" y="6083820"/>
                  </a:lnTo>
                  <a:close/>
                </a:path>
                <a:path w="12163425" h="6828790">
                  <a:moveTo>
                    <a:pt x="1162050" y="6083820"/>
                  </a:moveTo>
                  <a:lnTo>
                    <a:pt x="1133475" y="6083820"/>
                  </a:lnTo>
                  <a:lnTo>
                    <a:pt x="1133475" y="6093345"/>
                  </a:lnTo>
                  <a:lnTo>
                    <a:pt x="1162050" y="6083820"/>
                  </a:lnTo>
                  <a:close/>
                </a:path>
                <a:path w="12163425" h="6828790">
                  <a:moveTo>
                    <a:pt x="1228725" y="6083820"/>
                  </a:moveTo>
                  <a:lnTo>
                    <a:pt x="1200150" y="6083820"/>
                  </a:lnTo>
                  <a:lnTo>
                    <a:pt x="1200150" y="6093345"/>
                  </a:lnTo>
                  <a:lnTo>
                    <a:pt x="1228725" y="6083820"/>
                  </a:lnTo>
                  <a:close/>
                </a:path>
                <a:path w="12163425" h="6828790">
                  <a:moveTo>
                    <a:pt x="1295400" y="6083820"/>
                  </a:moveTo>
                  <a:lnTo>
                    <a:pt x="1266825" y="6083820"/>
                  </a:lnTo>
                  <a:lnTo>
                    <a:pt x="1266825" y="6093345"/>
                  </a:lnTo>
                  <a:lnTo>
                    <a:pt x="1295400" y="6083820"/>
                  </a:lnTo>
                  <a:close/>
                </a:path>
                <a:path w="12163425" h="6828790">
                  <a:moveTo>
                    <a:pt x="1362075" y="6083820"/>
                  </a:moveTo>
                  <a:lnTo>
                    <a:pt x="1333500" y="6083820"/>
                  </a:lnTo>
                  <a:lnTo>
                    <a:pt x="1333500" y="6093345"/>
                  </a:lnTo>
                  <a:lnTo>
                    <a:pt x="1362075" y="6083820"/>
                  </a:lnTo>
                  <a:close/>
                </a:path>
                <a:path w="12163425" h="6828790">
                  <a:moveTo>
                    <a:pt x="1428750" y="6083820"/>
                  </a:moveTo>
                  <a:lnTo>
                    <a:pt x="1400175" y="6083820"/>
                  </a:lnTo>
                  <a:lnTo>
                    <a:pt x="1400175" y="6093345"/>
                  </a:lnTo>
                  <a:lnTo>
                    <a:pt x="1428750" y="6083820"/>
                  </a:lnTo>
                  <a:close/>
                </a:path>
                <a:path w="12163425" h="6828790">
                  <a:moveTo>
                    <a:pt x="1495425" y="6083820"/>
                  </a:moveTo>
                  <a:lnTo>
                    <a:pt x="1466850" y="6083820"/>
                  </a:lnTo>
                  <a:lnTo>
                    <a:pt x="1466850" y="6093345"/>
                  </a:lnTo>
                  <a:lnTo>
                    <a:pt x="1495425" y="6083820"/>
                  </a:lnTo>
                  <a:close/>
                </a:path>
                <a:path w="12163425" h="6828790">
                  <a:moveTo>
                    <a:pt x="1562100" y="6083820"/>
                  </a:moveTo>
                  <a:lnTo>
                    <a:pt x="1533525" y="6083820"/>
                  </a:lnTo>
                  <a:lnTo>
                    <a:pt x="1533525" y="6093345"/>
                  </a:lnTo>
                  <a:lnTo>
                    <a:pt x="1562100" y="6083820"/>
                  </a:lnTo>
                  <a:close/>
                </a:path>
                <a:path w="12163425" h="6828790">
                  <a:moveTo>
                    <a:pt x="1628775" y="6083820"/>
                  </a:moveTo>
                  <a:lnTo>
                    <a:pt x="1600200" y="6083820"/>
                  </a:lnTo>
                  <a:lnTo>
                    <a:pt x="1600200" y="6093345"/>
                  </a:lnTo>
                  <a:lnTo>
                    <a:pt x="1628775" y="6083820"/>
                  </a:lnTo>
                  <a:close/>
                </a:path>
                <a:path w="12163425" h="6828790">
                  <a:moveTo>
                    <a:pt x="1695450" y="6083820"/>
                  </a:moveTo>
                  <a:lnTo>
                    <a:pt x="1666875" y="6083820"/>
                  </a:lnTo>
                  <a:lnTo>
                    <a:pt x="1666875" y="6093345"/>
                  </a:lnTo>
                  <a:lnTo>
                    <a:pt x="1695450" y="6083820"/>
                  </a:lnTo>
                  <a:close/>
                </a:path>
                <a:path w="12163425" h="6828790">
                  <a:moveTo>
                    <a:pt x="1762125" y="6083820"/>
                  </a:moveTo>
                  <a:lnTo>
                    <a:pt x="1733550" y="6083820"/>
                  </a:lnTo>
                  <a:lnTo>
                    <a:pt x="1733550" y="6093345"/>
                  </a:lnTo>
                  <a:lnTo>
                    <a:pt x="1762125" y="6083820"/>
                  </a:lnTo>
                  <a:close/>
                </a:path>
                <a:path w="12163425" h="6828790">
                  <a:moveTo>
                    <a:pt x="1828800" y="6083820"/>
                  </a:moveTo>
                  <a:lnTo>
                    <a:pt x="1800225" y="6083820"/>
                  </a:lnTo>
                  <a:lnTo>
                    <a:pt x="1800225" y="6093345"/>
                  </a:lnTo>
                  <a:lnTo>
                    <a:pt x="1828800" y="6083820"/>
                  </a:lnTo>
                  <a:close/>
                </a:path>
                <a:path w="12163425" h="6828790">
                  <a:moveTo>
                    <a:pt x="1895475" y="6083820"/>
                  </a:moveTo>
                  <a:lnTo>
                    <a:pt x="1866900" y="6083820"/>
                  </a:lnTo>
                  <a:lnTo>
                    <a:pt x="1866900" y="6093345"/>
                  </a:lnTo>
                  <a:lnTo>
                    <a:pt x="1895475" y="6083820"/>
                  </a:lnTo>
                  <a:close/>
                </a:path>
                <a:path w="12163425" h="6828790">
                  <a:moveTo>
                    <a:pt x="1962150" y="6083820"/>
                  </a:moveTo>
                  <a:lnTo>
                    <a:pt x="1933575" y="6083820"/>
                  </a:lnTo>
                  <a:lnTo>
                    <a:pt x="1933575" y="6093345"/>
                  </a:lnTo>
                  <a:lnTo>
                    <a:pt x="1962150" y="6083820"/>
                  </a:lnTo>
                  <a:close/>
                </a:path>
                <a:path w="12163425" h="6828790">
                  <a:moveTo>
                    <a:pt x="2028825" y="6083820"/>
                  </a:moveTo>
                  <a:lnTo>
                    <a:pt x="2000250" y="6083820"/>
                  </a:lnTo>
                  <a:lnTo>
                    <a:pt x="2000250" y="6093345"/>
                  </a:lnTo>
                  <a:lnTo>
                    <a:pt x="2028825" y="6083820"/>
                  </a:lnTo>
                  <a:close/>
                </a:path>
                <a:path w="12163425" h="6828790">
                  <a:moveTo>
                    <a:pt x="2095500" y="6083820"/>
                  </a:moveTo>
                  <a:lnTo>
                    <a:pt x="2066925" y="6083820"/>
                  </a:lnTo>
                  <a:lnTo>
                    <a:pt x="2066925" y="6093345"/>
                  </a:lnTo>
                  <a:lnTo>
                    <a:pt x="2095500" y="6083820"/>
                  </a:lnTo>
                  <a:close/>
                </a:path>
                <a:path w="12163425" h="6828790">
                  <a:moveTo>
                    <a:pt x="2162175" y="6083820"/>
                  </a:moveTo>
                  <a:lnTo>
                    <a:pt x="2133600" y="6083820"/>
                  </a:lnTo>
                  <a:lnTo>
                    <a:pt x="2133600" y="6093345"/>
                  </a:lnTo>
                  <a:lnTo>
                    <a:pt x="2162175" y="6083820"/>
                  </a:lnTo>
                  <a:close/>
                </a:path>
                <a:path w="12163425" h="6828790">
                  <a:moveTo>
                    <a:pt x="2228850" y="6083820"/>
                  </a:moveTo>
                  <a:lnTo>
                    <a:pt x="2200275" y="6083820"/>
                  </a:lnTo>
                  <a:lnTo>
                    <a:pt x="2200275" y="6093345"/>
                  </a:lnTo>
                  <a:lnTo>
                    <a:pt x="2228850" y="6083820"/>
                  </a:lnTo>
                  <a:close/>
                </a:path>
                <a:path w="12163425" h="6828790">
                  <a:moveTo>
                    <a:pt x="2295525" y="6083820"/>
                  </a:moveTo>
                  <a:lnTo>
                    <a:pt x="2266950" y="6083820"/>
                  </a:lnTo>
                  <a:lnTo>
                    <a:pt x="2266950" y="6093345"/>
                  </a:lnTo>
                  <a:lnTo>
                    <a:pt x="2295525" y="6083820"/>
                  </a:lnTo>
                  <a:close/>
                </a:path>
                <a:path w="12163425" h="6828790">
                  <a:moveTo>
                    <a:pt x="2362200" y="6083820"/>
                  </a:moveTo>
                  <a:lnTo>
                    <a:pt x="2333625" y="6083820"/>
                  </a:lnTo>
                  <a:lnTo>
                    <a:pt x="2333625" y="6093345"/>
                  </a:lnTo>
                  <a:lnTo>
                    <a:pt x="2362200" y="6083820"/>
                  </a:lnTo>
                  <a:close/>
                </a:path>
                <a:path w="12163425" h="6828790">
                  <a:moveTo>
                    <a:pt x="2428875" y="6083820"/>
                  </a:moveTo>
                  <a:lnTo>
                    <a:pt x="2400300" y="6083820"/>
                  </a:lnTo>
                  <a:lnTo>
                    <a:pt x="2400300" y="6093345"/>
                  </a:lnTo>
                  <a:lnTo>
                    <a:pt x="2428875" y="6083820"/>
                  </a:lnTo>
                  <a:close/>
                </a:path>
                <a:path w="12163425" h="6828790">
                  <a:moveTo>
                    <a:pt x="2495550" y="6083820"/>
                  </a:moveTo>
                  <a:lnTo>
                    <a:pt x="2466975" y="6083820"/>
                  </a:lnTo>
                  <a:lnTo>
                    <a:pt x="2466975" y="6093345"/>
                  </a:lnTo>
                  <a:lnTo>
                    <a:pt x="2495550" y="6083820"/>
                  </a:lnTo>
                  <a:close/>
                </a:path>
                <a:path w="12163425" h="6828790">
                  <a:moveTo>
                    <a:pt x="2562225" y="6083820"/>
                  </a:moveTo>
                  <a:lnTo>
                    <a:pt x="2533650" y="6083820"/>
                  </a:lnTo>
                  <a:lnTo>
                    <a:pt x="2533650" y="6093345"/>
                  </a:lnTo>
                  <a:lnTo>
                    <a:pt x="2562225" y="6083820"/>
                  </a:lnTo>
                  <a:close/>
                </a:path>
                <a:path w="12163425" h="6828790">
                  <a:moveTo>
                    <a:pt x="2628900" y="6083820"/>
                  </a:moveTo>
                  <a:lnTo>
                    <a:pt x="2600325" y="6083820"/>
                  </a:lnTo>
                  <a:lnTo>
                    <a:pt x="2600325" y="6093345"/>
                  </a:lnTo>
                  <a:lnTo>
                    <a:pt x="2628900" y="6083820"/>
                  </a:lnTo>
                  <a:close/>
                </a:path>
                <a:path w="12163425" h="6828790">
                  <a:moveTo>
                    <a:pt x="2695575" y="6083820"/>
                  </a:moveTo>
                  <a:lnTo>
                    <a:pt x="2667000" y="6083820"/>
                  </a:lnTo>
                  <a:lnTo>
                    <a:pt x="2667000" y="6093345"/>
                  </a:lnTo>
                  <a:lnTo>
                    <a:pt x="2695575" y="6083820"/>
                  </a:lnTo>
                  <a:close/>
                </a:path>
                <a:path w="12163425" h="6828790">
                  <a:moveTo>
                    <a:pt x="2762250" y="6083820"/>
                  </a:moveTo>
                  <a:lnTo>
                    <a:pt x="2733675" y="6083820"/>
                  </a:lnTo>
                  <a:lnTo>
                    <a:pt x="2733675" y="6093345"/>
                  </a:lnTo>
                  <a:lnTo>
                    <a:pt x="2762250" y="6083820"/>
                  </a:lnTo>
                  <a:close/>
                </a:path>
                <a:path w="12163425" h="6828790">
                  <a:moveTo>
                    <a:pt x="2828925" y="6083820"/>
                  </a:moveTo>
                  <a:lnTo>
                    <a:pt x="2800350" y="6083820"/>
                  </a:lnTo>
                  <a:lnTo>
                    <a:pt x="2800350" y="6093345"/>
                  </a:lnTo>
                  <a:lnTo>
                    <a:pt x="2828925" y="6083820"/>
                  </a:lnTo>
                  <a:close/>
                </a:path>
                <a:path w="12163425" h="6828790">
                  <a:moveTo>
                    <a:pt x="2895600" y="6083820"/>
                  </a:moveTo>
                  <a:lnTo>
                    <a:pt x="2867025" y="6083820"/>
                  </a:lnTo>
                  <a:lnTo>
                    <a:pt x="2867025" y="6093345"/>
                  </a:lnTo>
                  <a:lnTo>
                    <a:pt x="2895600" y="6083820"/>
                  </a:lnTo>
                  <a:close/>
                </a:path>
                <a:path w="12163425" h="6828790">
                  <a:moveTo>
                    <a:pt x="2962275" y="6083820"/>
                  </a:moveTo>
                  <a:lnTo>
                    <a:pt x="2933700" y="6083820"/>
                  </a:lnTo>
                  <a:lnTo>
                    <a:pt x="2933700" y="6093345"/>
                  </a:lnTo>
                  <a:lnTo>
                    <a:pt x="2962275" y="6083820"/>
                  </a:lnTo>
                  <a:close/>
                </a:path>
                <a:path w="12163425" h="6828790">
                  <a:moveTo>
                    <a:pt x="3028950" y="6083820"/>
                  </a:moveTo>
                  <a:lnTo>
                    <a:pt x="3000375" y="6083820"/>
                  </a:lnTo>
                  <a:lnTo>
                    <a:pt x="3000375" y="6093345"/>
                  </a:lnTo>
                  <a:lnTo>
                    <a:pt x="3028950" y="6083820"/>
                  </a:lnTo>
                  <a:close/>
                </a:path>
                <a:path w="12163425" h="6828790">
                  <a:moveTo>
                    <a:pt x="3095625" y="6083820"/>
                  </a:moveTo>
                  <a:lnTo>
                    <a:pt x="3067050" y="6083820"/>
                  </a:lnTo>
                  <a:lnTo>
                    <a:pt x="3067050" y="6093345"/>
                  </a:lnTo>
                  <a:lnTo>
                    <a:pt x="3095625" y="6083820"/>
                  </a:lnTo>
                  <a:close/>
                </a:path>
                <a:path w="12163425" h="6828790">
                  <a:moveTo>
                    <a:pt x="3162300" y="6083820"/>
                  </a:moveTo>
                  <a:lnTo>
                    <a:pt x="3133725" y="6083820"/>
                  </a:lnTo>
                  <a:lnTo>
                    <a:pt x="3133725" y="6093345"/>
                  </a:lnTo>
                  <a:lnTo>
                    <a:pt x="3162300" y="6083820"/>
                  </a:lnTo>
                  <a:close/>
                </a:path>
                <a:path w="12163425" h="6828790">
                  <a:moveTo>
                    <a:pt x="3228975" y="6083820"/>
                  </a:moveTo>
                  <a:lnTo>
                    <a:pt x="3200400" y="6083820"/>
                  </a:lnTo>
                  <a:lnTo>
                    <a:pt x="3200400" y="6093345"/>
                  </a:lnTo>
                  <a:lnTo>
                    <a:pt x="3228975" y="6083820"/>
                  </a:lnTo>
                  <a:close/>
                </a:path>
                <a:path w="12163425" h="6828790">
                  <a:moveTo>
                    <a:pt x="3295650" y="6083820"/>
                  </a:moveTo>
                  <a:lnTo>
                    <a:pt x="3267075" y="6083820"/>
                  </a:lnTo>
                  <a:lnTo>
                    <a:pt x="3267075" y="6093345"/>
                  </a:lnTo>
                  <a:lnTo>
                    <a:pt x="3295650" y="6083820"/>
                  </a:lnTo>
                  <a:close/>
                </a:path>
                <a:path w="12163425" h="6828790">
                  <a:moveTo>
                    <a:pt x="3362325" y="6083820"/>
                  </a:moveTo>
                  <a:lnTo>
                    <a:pt x="3333750" y="6083820"/>
                  </a:lnTo>
                  <a:lnTo>
                    <a:pt x="3333750" y="6093345"/>
                  </a:lnTo>
                  <a:lnTo>
                    <a:pt x="3362325" y="6083820"/>
                  </a:lnTo>
                  <a:close/>
                </a:path>
                <a:path w="12163425" h="6828790">
                  <a:moveTo>
                    <a:pt x="3429000" y="6083820"/>
                  </a:moveTo>
                  <a:lnTo>
                    <a:pt x="3400425" y="6083820"/>
                  </a:lnTo>
                  <a:lnTo>
                    <a:pt x="3400425" y="6093345"/>
                  </a:lnTo>
                  <a:lnTo>
                    <a:pt x="3429000" y="6083820"/>
                  </a:lnTo>
                  <a:close/>
                </a:path>
                <a:path w="12163425" h="6828790">
                  <a:moveTo>
                    <a:pt x="3495675" y="6083820"/>
                  </a:moveTo>
                  <a:lnTo>
                    <a:pt x="3467100" y="6083820"/>
                  </a:lnTo>
                  <a:lnTo>
                    <a:pt x="3467100" y="6093345"/>
                  </a:lnTo>
                  <a:lnTo>
                    <a:pt x="3495675" y="6083820"/>
                  </a:lnTo>
                  <a:close/>
                </a:path>
                <a:path w="12163425" h="6828790">
                  <a:moveTo>
                    <a:pt x="3562350" y="6083820"/>
                  </a:moveTo>
                  <a:lnTo>
                    <a:pt x="3533775" y="6083820"/>
                  </a:lnTo>
                  <a:lnTo>
                    <a:pt x="3533775" y="6093345"/>
                  </a:lnTo>
                  <a:lnTo>
                    <a:pt x="3562350" y="6083820"/>
                  </a:lnTo>
                  <a:close/>
                </a:path>
                <a:path w="12163425" h="6828790">
                  <a:moveTo>
                    <a:pt x="3629025" y="6083820"/>
                  </a:moveTo>
                  <a:lnTo>
                    <a:pt x="3600450" y="6083820"/>
                  </a:lnTo>
                  <a:lnTo>
                    <a:pt x="3600450" y="6093345"/>
                  </a:lnTo>
                  <a:lnTo>
                    <a:pt x="3629025" y="6083820"/>
                  </a:lnTo>
                  <a:close/>
                </a:path>
                <a:path w="12163425" h="6828790">
                  <a:moveTo>
                    <a:pt x="3695700" y="6083820"/>
                  </a:moveTo>
                  <a:lnTo>
                    <a:pt x="3667125" y="6083820"/>
                  </a:lnTo>
                  <a:lnTo>
                    <a:pt x="3667125" y="6093345"/>
                  </a:lnTo>
                  <a:lnTo>
                    <a:pt x="3695700" y="6083820"/>
                  </a:lnTo>
                  <a:close/>
                </a:path>
                <a:path w="12163425" h="6828790">
                  <a:moveTo>
                    <a:pt x="3762375" y="6083820"/>
                  </a:moveTo>
                  <a:lnTo>
                    <a:pt x="3733800" y="6083820"/>
                  </a:lnTo>
                  <a:lnTo>
                    <a:pt x="3733800" y="6093345"/>
                  </a:lnTo>
                  <a:lnTo>
                    <a:pt x="3762375" y="6083820"/>
                  </a:lnTo>
                  <a:close/>
                </a:path>
                <a:path w="12163425" h="6828790">
                  <a:moveTo>
                    <a:pt x="3829050" y="6083820"/>
                  </a:moveTo>
                  <a:lnTo>
                    <a:pt x="3800475" y="6083820"/>
                  </a:lnTo>
                  <a:lnTo>
                    <a:pt x="3800475" y="6093345"/>
                  </a:lnTo>
                  <a:lnTo>
                    <a:pt x="3829050" y="6083820"/>
                  </a:lnTo>
                  <a:close/>
                </a:path>
                <a:path w="12163425" h="6828790">
                  <a:moveTo>
                    <a:pt x="3895725" y="6083820"/>
                  </a:moveTo>
                  <a:lnTo>
                    <a:pt x="3867150" y="6083820"/>
                  </a:lnTo>
                  <a:lnTo>
                    <a:pt x="3867150" y="6093345"/>
                  </a:lnTo>
                  <a:lnTo>
                    <a:pt x="3895725" y="6083820"/>
                  </a:lnTo>
                  <a:close/>
                </a:path>
                <a:path w="12163425" h="6828790">
                  <a:moveTo>
                    <a:pt x="3962400" y="6083820"/>
                  </a:moveTo>
                  <a:lnTo>
                    <a:pt x="3933825" y="6083820"/>
                  </a:lnTo>
                  <a:lnTo>
                    <a:pt x="3933825" y="6093345"/>
                  </a:lnTo>
                  <a:lnTo>
                    <a:pt x="3962400" y="6083820"/>
                  </a:lnTo>
                  <a:close/>
                </a:path>
                <a:path w="12163425" h="6828790">
                  <a:moveTo>
                    <a:pt x="4029075" y="6083820"/>
                  </a:moveTo>
                  <a:lnTo>
                    <a:pt x="4000500" y="6083820"/>
                  </a:lnTo>
                  <a:lnTo>
                    <a:pt x="4000500" y="6093345"/>
                  </a:lnTo>
                  <a:lnTo>
                    <a:pt x="4029075" y="6083820"/>
                  </a:lnTo>
                  <a:close/>
                </a:path>
                <a:path w="12163425" h="6828790">
                  <a:moveTo>
                    <a:pt x="4095750" y="6083820"/>
                  </a:moveTo>
                  <a:lnTo>
                    <a:pt x="4067175" y="6083820"/>
                  </a:lnTo>
                  <a:lnTo>
                    <a:pt x="4067175" y="6093345"/>
                  </a:lnTo>
                  <a:lnTo>
                    <a:pt x="4095750" y="6083820"/>
                  </a:lnTo>
                  <a:close/>
                </a:path>
                <a:path w="12163425" h="6828790">
                  <a:moveTo>
                    <a:pt x="4162425" y="6083820"/>
                  </a:moveTo>
                  <a:lnTo>
                    <a:pt x="4133850" y="6083820"/>
                  </a:lnTo>
                  <a:lnTo>
                    <a:pt x="4133850" y="6093345"/>
                  </a:lnTo>
                  <a:lnTo>
                    <a:pt x="4162425" y="6083820"/>
                  </a:lnTo>
                  <a:close/>
                </a:path>
                <a:path w="12163425" h="6828790">
                  <a:moveTo>
                    <a:pt x="4229100" y="6083820"/>
                  </a:moveTo>
                  <a:lnTo>
                    <a:pt x="4200525" y="6083820"/>
                  </a:lnTo>
                  <a:lnTo>
                    <a:pt x="4200525" y="6093345"/>
                  </a:lnTo>
                  <a:lnTo>
                    <a:pt x="4229100" y="6083820"/>
                  </a:lnTo>
                  <a:close/>
                </a:path>
                <a:path w="12163425" h="6828790">
                  <a:moveTo>
                    <a:pt x="4295775" y="6083820"/>
                  </a:moveTo>
                  <a:lnTo>
                    <a:pt x="4267200" y="6083820"/>
                  </a:lnTo>
                  <a:lnTo>
                    <a:pt x="4267200" y="6093345"/>
                  </a:lnTo>
                  <a:lnTo>
                    <a:pt x="4295775" y="6083820"/>
                  </a:lnTo>
                  <a:close/>
                </a:path>
                <a:path w="12163425" h="6828790">
                  <a:moveTo>
                    <a:pt x="4362450" y="6083820"/>
                  </a:moveTo>
                  <a:lnTo>
                    <a:pt x="4333875" y="6083820"/>
                  </a:lnTo>
                  <a:lnTo>
                    <a:pt x="4333875" y="6093345"/>
                  </a:lnTo>
                  <a:lnTo>
                    <a:pt x="4362450" y="6083820"/>
                  </a:lnTo>
                  <a:close/>
                </a:path>
                <a:path w="12163425" h="6828790">
                  <a:moveTo>
                    <a:pt x="4429125" y="6083820"/>
                  </a:moveTo>
                  <a:lnTo>
                    <a:pt x="4400550" y="6083820"/>
                  </a:lnTo>
                  <a:lnTo>
                    <a:pt x="4400550" y="6093345"/>
                  </a:lnTo>
                  <a:lnTo>
                    <a:pt x="4429125" y="6083820"/>
                  </a:lnTo>
                  <a:close/>
                </a:path>
                <a:path w="12163425" h="6828790">
                  <a:moveTo>
                    <a:pt x="4495800" y="6083820"/>
                  </a:moveTo>
                  <a:lnTo>
                    <a:pt x="4467225" y="6083820"/>
                  </a:lnTo>
                  <a:lnTo>
                    <a:pt x="4467225" y="6093345"/>
                  </a:lnTo>
                  <a:lnTo>
                    <a:pt x="4495800" y="6083820"/>
                  </a:lnTo>
                  <a:close/>
                </a:path>
                <a:path w="12163425" h="6828790">
                  <a:moveTo>
                    <a:pt x="4562475" y="6083820"/>
                  </a:moveTo>
                  <a:lnTo>
                    <a:pt x="4533900" y="6083820"/>
                  </a:lnTo>
                  <a:lnTo>
                    <a:pt x="4533900" y="6093345"/>
                  </a:lnTo>
                  <a:lnTo>
                    <a:pt x="4562475" y="6083820"/>
                  </a:lnTo>
                  <a:close/>
                </a:path>
                <a:path w="12163425" h="6828790">
                  <a:moveTo>
                    <a:pt x="4629150" y="6083820"/>
                  </a:moveTo>
                  <a:lnTo>
                    <a:pt x="4600575" y="6083820"/>
                  </a:lnTo>
                  <a:lnTo>
                    <a:pt x="4600575" y="6093345"/>
                  </a:lnTo>
                  <a:lnTo>
                    <a:pt x="4629150" y="6083820"/>
                  </a:lnTo>
                  <a:close/>
                </a:path>
                <a:path w="12163425" h="6828790">
                  <a:moveTo>
                    <a:pt x="4695825" y="6083820"/>
                  </a:moveTo>
                  <a:lnTo>
                    <a:pt x="4667250" y="6083820"/>
                  </a:lnTo>
                  <a:lnTo>
                    <a:pt x="4667250" y="6093345"/>
                  </a:lnTo>
                  <a:lnTo>
                    <a:pt x="4695825" y="6083820"/>
                  </a:lnTo>
                  <a:close/>
                </a:path>
                <a:path w="12163425" h="6828790">
                  <a:moveTo>
                    <a:pt x="4762500" y="6083820"/>
                  </a:moveTo>
                  <a:lnTo>
                    <a:pt x="4733925" y="6083820"/>
                  </a:lnTo>
                  <a:lnTo>
                    <a:pt x="4733925" y="6093345"/>
                  </a:lnTo>
                  <a:lnTo>
                    <a:pt x="4762500" y="6083820"/>
                  </a:lnTo>
                  <a:close/>
                </a:path>
                <a:path w="12163425" h="6828790">
                  <a:moveTo>
                    <a:pt x="4829175" y="6083820"/>
                  </a:moveTo>
                  <a:lnTo>
                    <a:pt x="4800600" y="6083820"/>
                  </a:lnTo>
                  <a:lnTo>
                    <a:pt x="4800600" y="6093345"/>
                  </a:lnTo>
                  <a:lnTo>
                    <a:pt x="4829175" y="6083820"/>
                  </a:lnTo>
                  <a:close/>
                </a:path>
                <a:path w="12163425" h="6828790">
                  <a:moveTo>
                    <a:pt x="4895850" y="6083820"/>
                  </a:moveTo>
                  <a:lnTo>
                    <a:pt x="4867275" y="6083820"/>
                  </a:lnTo>
                  <a:lnTo>
                    <a:pt x="4867275" y="6093345"/>
                  </a:lnTo>
                  <a:lnTo>
                    <a:pt x="4895850" y="6083820"/>
                  </a:lnTo>
                  <a:close/>
                </a:path>
                <a:path w="12163425" h="6828790">
                  <a:moveTo>
                    <a:pt x="4962525" y="6083820"/>
                  </a:moveTo>
                  <a:lnTo>
                    <a:pt x="4933950" y="6083820"/>
                  </a:lnTo>
                  <a:lnTo>
                    <a:pt x="4933950" y="6093345"/>
                  </a:lnTo>
                  <a:lnTo>
                    <a:pt x="4962525" y="6083820"/>
                  </a:lnTo>
                  <a:close/>
                </a:path>
                <a:path w="12163425" h="6828790">
                  <a:moveTo>
                    <a:pt x="5029200" y="6083820"/>
                  </a:moveTo>
                  <a:lnTo>
                    <a:pt x="5000625" y="6083820"/>
                  </a:lnTo>
                  <a:lnTo>
                    <a:pt x="5000625" y="6093345"/>
                  </a:lnTo>
                  <a:lnTo>
                    <a:pt x="5029200" y="6083820"/>
                  </a:lnTo>
                  <a:close/>
                </a:path>
                <a:path w="12163425" h="6828790">
                  <a:moveTo>
                    <a:pt x="5095875" y="6083820"/>
                  </a:moveTo>
                  <a:lnTo>
                    <a:pt x="5067300" y="6083820"/>
                  </a:lnTo>
                  <a:lnTo>
                    <a:pt x="5067300" y="6093345"/>
                  </a:lnTo>
                  <a:lnTo>
                    <a:pt x="5095875" y="6083820"/>
                  </a:lnTo>
                  <a:close/>
                </a:path>
                <a:path w="12163425" h="6828790">
                  <a:moveTo>
                    <a:pt x="5162550" y="6083820"/>
                  </a:moveTo>
                  <a:lnTo>
                    <a:pt x="5133975" y="6083820"/>
                  </a:lnTo>
                  <a:lnTo>
                    <a:pt x="5133975" y="6093345"/>
                  </a:lnTo>
                  <a:lnTo>
                    <a:pt x="5162550" y="6083820"/>
                  </a:lnTo>
                  <a:close/>
                </a:path>
                <a:path w="12163425" h="6828790">
                  <a:moveTo>
                    <a:pt x="5229225" y="6083820"/>
                  </a:moveTo>
                  <a:lnTo>
                    <a:pt x="5200650" y="6083820"/>
                  </a:lnTo>
                  <a:lnTo>
                    <a:pt x="5200650" y="6093345"/>
                  </a:lnTo>
                  <a:lnTo>
                    <a:pt x="5229225" y="6083820"/>
                  </a:lnTo>
                  <a:close/>
                </a:path>
                <a:path w="12163425" h="6828790">
                  <a:moveTo>
                    <a:pt x="5295900" y="6083820"/>
                  </a:moveTo>
                  <a:lnTo>
                    <a:pt x="5267325" y="6083820"/>
                  </a:lnTo>
                  <a:lnTo>
                    <a:pt x="5267325" y="6093345"/>
                  </a:lnTo>
                  <a:lnTo>
                    <a:pt x="5295900" y="6083820"/>
                  </a:lnTo>
                  <a:close/>
                </a:path>
                <a:path w="12163425" h="6828790">
                  <a:moveTo>
                    <a:pt x="5362575" y="6083820"/>
                  </a:moveTo>
                  <a:lnTo>
                    <a:pt x="5334000" y="6083820"/>
                  </a:lnTo>
                  <a:lnTo>
                    <a:pt x="5334000" y="6093345"/>
                  </a:lnTo>
                  <a:lnTo>
                    <a:pt x="5362575" y="6083820"/>
                  </a:lnTo>
                  <a:close/>
                </a:path>
                <a:path w="12163425" h="6828790">
                  <a:moveTo>
                    <a:pt x="5429250" y="6083820"/>
                  </a:moveTo>
                  <a:lnTo>
                    <a:pt x="5400675" y="6083820"/>
                  </a:lnTo>
                  <a:lnTo>
                    <a:pt x="5400675" y="6093345"/>
                  </a:lnTo>
                  <a:lnTo>
                    <a:pt x="5429250" y="6083820"/>
                  </a:lnTo>
                  <a:close/>
                </a:path>
                <a:path w="12163425" h="6828790">
                  <a:moveTo>
                    <a:pt x="5495925" y="6083820"/>
                  </a:moveTo>
                  <a:lnTo>
                    <a:pt x="5467350" y="6083820"/>
                  </a:lnTo>
                  <a:lnTo>
                    <a:pt x="5467350" y="6093345"/>
                  </a:lnTo>
                  <a:lnTo>
                    <a:pt x="5495925" y="6083820"/>
                  </a:lnTo>
                  <a:close/>
                </a:path>
                <a:path w="12163425" h="6828790">
                  <a:moveTo>
                    <a:pt x="5562600" y="6083820"/>
                  </a:moveTo>
                  <a:lnTo>
                    <a:pt x="5534025" y="6083820"/>
                  </a:lnTo>
                  <a:lnTo>
                    <a:pt x="5534025" y="6093345"/>
                  </a:lnTo>
                  <a:lnTo>
                    <a:pt x="5562600" y="6083820"/>
                  </a:lnTo>
                  <a:close/>
                </a:path>
                <a:path w="12163425" h="6828790">
                  <a:moveTo>
                    <a:pt x="5629275" y="6083820"/>
                  </a:moveTo>
                  <a:lnTo>
                    <a:pt x="5600700" y="6083820"/>
                  </a:lnTo>
                  <a:lnTo>
                    <a:pt x="5600700" y="6093345"/>
                  </a:lnTo>
                  <a:lnTo>
                    <a:pt x="5629275" y="6083820"/>
                  </a:lnTo>
                  <a:close/>
                </a:path>
                <a:path w="12163425" h="6828790">
                  <a:moveTo>
                    <a:pt x="5695950" y="6083820"/>
                  </a:moveTo>
                  <a:lnTo>
                    <a:pt x="5667375" y="6083820"/>
                  </a:lnTo>
                  <a:lnTo>
                    <a:pt x="5667375" y="6093345"/>
                  </a:lnTo>
                  <a:lnTo>
                    <a:pt x="5695950" y="6083820"/>
                  </a:lnTo>
                  <a:close/>
                </a:path>
                <a:path w="12163425" h="6828790">
                  <a:moveTo>
                    <a:pt x="5762625" y="6083820"/>
                  </a:moveTo>
                  <a:lnTo>
                    <a:pt x="5734050" y="6083820"/>
                  </a:lnTo>
                  <a:lnTo>
                    <a:pt x="5734050" y="6093345"/>
                  </a:lnTo>
                  <a:lnTo>
                    <a:pt x="5762625" y="6083820"/>
                  </a:lnTo>
                  <a:close/>
                </a:path>
                <a:path w="12163425" h="6828790">
                  <a:moveTo>
                    <a:pt x="5829300" y="6083820"/>
                  </a:moveTo>
                  <a:lnTo>
                    <a:pt x="5800725" y="6083820"/>
                  </a:lnTo>
                  <a:lnTo>
                    <a:pt x="5800725" y="6093345"/>
                  </a:lnTo>
                  <a:lnTo>
                    <a:pt x="5829300" y="6083820"/>
                  </a:lnTo>
                  <a:close/>
                </a:path>
                <a:path w="12163425" h="6828790">
                  <a:moveTo>
                    <a:pt x="5895975" y="6083820"/>
                  </a:moveTo>
                  <a:lnTo>
                    <a:pt x="5867400" y="6083820"/>
                  </a:lnTo>
                  <a:lnTo>
                    <a:pt x="5867400" y="6093345"/>
                  </a:lnTo>
                  <a:lnTo>
                    <a:pt x="5895975" y="6083820"/>
                  </a:lnTo>
                  <a:close/>
                </a:path>
                <a:path w="12163425" h="6828790">
                  <a:moveTo>
                    <a:pt x="5962650" y="6083820"/>
                  </a:moveTo>
                  <a:lnTo>
                    <a:pt x="5934075" y="6083820"/>
                  </a:lnTo>
                  <a:lnTo>
                    <a:pt x="5934075" y="6093345"/>
                  </a:lnTo>
                  <a:lnTo>
                    <a:pt x="5962650" y="6083820"/>
                  </a:lnTo>
                  <a:close/>
                </a:path>
                <a:path w="12163425" h="6828790">
                  <a:moveTo>
                    <a:pt x="6029325" y="6083820"/>
                  </a:moveTo>
                  <a:lnTo>
                    <a:pt x="6000750" y="6083820"/>
                  </a:lnTo>
                  <a:lnTo>
                    <a:pt x="6000750" y="6093345"/>
                  </a:lnTo>
                  <a:lnTo>
                    <a:pt x="6029325" y="6083820"/>
                  </a:lnTo>
                  <a:close/>
                </a:path>
                <a:path w="12163425" h="6828790">
                  <a:moveTo>
                    <a:pt x="6096000" y="6083820"/>
                  </a:moveTo>
                  <a:lnTo>
                    <a:pt x="6067425" y="6083820"/>
                  </a:lnTo>
                  <a:lnTo>
                    <a:pt x="6067425" y="6093345"/>
                  </a:lnTo>
                  <a:lnTo>
                    <a:pt x="6096000" y="6083820"/>
                  </a:lnTo>
                  <a:close/>
                </a:path>
                <a:path w="12163425" h="6828790">
                  <a:moveTo>
                    <a:pt x="6162675" y="6083820"/>
                  </a:moveTo>
                  <a:lnTo>
                    <a:pt x="6134100" y="6083820"/>
                  </a:lnTo>
                  <a:lnTo>
                    <a:pt x="6134100" y="6093345"/>
                  </a:lnTo>
                  <a:lnTo>
                    <a:pt x="6162675" y="6083820"/>
                  </a:lnTo>
                  <a:close/>
                </a:path>
                <a:path w="12163425" h="6828790">
                  <a:moveTo>
                    <a:pt x="6229350" y="6083820"/>
                  </a:moveTo>
                  <a:lnTo>
                    <a:pt x="6200775" y="6083820"/>
                  </a:lnTo>
                  <a:lnTo>
                    <a:pt x="6200775" y="6093345"/>
                  </a:lnTo>
                  <a:lnTo>
                    <a:pt x="6229350" y="6083820"/>
                  </a:lnTo>
                  <a:close/>
                </a:path>
                <a:path w="12163425" h="6828790">
                  <a:moveTo>
                    <a:pt x="6296025" y="6083820"/>
                  </a:moveTo>
                  <a:lnTo>
                    <a:pt x="6267450" y="6083820"/>
                  </a:lnTo>
                  <a:lnTo>
                    <a:pt x="6267450" y="6093345"/>
                  </a:lnTo>
                  <a:lnTo>
                    <a:pt x="6296025" y="6083820"/>
                  </a:lnTo>
                  <a:close/>
                </a:path>
                <a:path w="12163425" h="6828790">
                  <a:moveTo>
                    <a:pt x="6362700" y="6083820"/>
                  </a:moveTo>
                  <a:lnTo>
                    <a:pt x="6334125" y="6083820"/>
                  </a:lnTo>
                  <a:lnTo>
                    <a:pt x="6334125" y="6093345"/>
                  </a:lnTo>
                  <a:lnTo>
                    <a:pt x="6362700" y="6083820"/>
                  </a:lnTo>
                  <a:close/>
                </a:path>
                <a:path w="12163425" h="6828790">
                  <a:moveTo>
                    <a:pt x="6429375" y="6083820"/>
                  </a:moveTo>
                  <a:lnTo>
                    <a:pt x="6400800" y="6083820"/>
                  </a:lnTo>
                  <a:lnTo>
                    <a:pt x="6400800" y="6093345"/>
                  </a:lnTo>
                  <a:lnTo>
                    <a:pt x="6429375" y="6083820"/>
                  </a:lnTo>
                  <a:close/>
                </a:path>
                <a:path w="12163425" h="6828790">
                  <a:moveTo>
                    <a:pt x="6496050" y="6083820"/>
                  </a:moveTo>
                  <a:lnTo>
                    <a:pt x="6467475" y="6083820"/>
                  </a:lnTo>
                  <a:lnTo>
                    <a:pt x="6467475" y="6093345"/>
                  </a:lnTo>
                  <a:lnTo>
                    <a:pt x="6496050" y="6083820"/>
                  </a:lnTo>
                  <a:close/>
                </a:path>
                <a:path w="12163425" h="6828790">
                  <a:moveTo>
                    <a:pt x="6562725" y="6083820"/>
                  </a:moveTo>
                  <a:lnTo>
                    <a:pt x="6534150" y="6083820"/>
                  </a:lnTo>
                  <a:lnTo>
                    <a:pt x="6534150" y="6093345"/>
                  </a:lnTo>
                  <a:lnTo>
                    <a:pt x="6562725" y="6083820"/>
                  </a:lnTo>
                  <a:close/>
                </a:path>
                <a:path w="12163425" h="6828790">
                  <a:moveTo>
                    <a:pt x="6629400" y="6083820"/>
                  </a:moveTo>
                  <a:lnTo>
                    <a:pt x="6600825" y="6083820"/>
                  </a:lnTo>
                  <a:lnTo>
                    <a:pt x="6600825" y="6093345"/>
                  </a:lnTo>
                  <a:lnTo>
                    <a:pt x="6629400" y="6083820"/>
                  </a:lnTo>
                  <a:close/>
                </a:path>
                <a:path w="12163425" h="6828790">
                  <a:moveTo>
                    <a:pt x="6696075" y="6083820"/>
                  </a:moveTo>
                  <a:lnTo>
                    <a:pt x="6667500" y="6083820"/>
                  </a:lnTo>
                  <a:lnTo>
                    <a:pt x="6667500" y="6093345"/>
                  </a:lnTo>
                  <a:lnTo>
                    <a:pt x="6696075" y="6083820"/>
                  </a:lnTo>
                  <a:close/>
                </a:path>
                <a:path w="12163425" h="6828790">
                  <a:moveTo>
                    <a:pt x="6762750" y="6083820"/>
                  </a:moveTo>
                  <a:lnTo>
                    <a:pt x="6734175" y="6083820"/>
                  </a:lnTo>
                  <a:lnTo>
                    <a:pt x="6734175" y="6093345"/>
                  </a:lnTo>
                  <a:lnTo>
                    <a:pt x="6762750" y="6083820"/>
                  </a:lnTo>
                  <a:close/>
                </a:path>
                <a:path w="12163425" h="6828790">
                  <a:moveTo>
                    <a:pt x="6829425" y="6083820"/>
                  </a:moveTo>
                  <a:lnTo>
                    <a:pt x="6800850" y="6083820"/>
                  </a:lnTo>
                  <a:lnTo>
                    <a:pt x="6800850" y="6093345"/>
                  </a:lnTo>
                  <a:lnTo>
                    <a:pt x="6829425" y="6083820"/>
                  </a:lnTo>
                  <a:close/>
                </a:path>
                <a:path w="12163425" h="6828790">
                  <a:moveTo>
                    <a:pt x="6896100" y="6083820"/>
                  </a:moveTo>
                  <a:lnTo>
                    <a:pt x="6867525" y="6083820"/>
                  </a:lnTo>
                  <a:lnTo>
                    <a:pt x="6867525" y="6093345"/>
                  </a:lnTo>
                  <a:lnTo>
                    <a:pt x="6896100" y="6083820"/>
                  </a:lnTo>
                  <a:close/>
                </a:path>
                <a:path w="12163425" h="6828790">
                  <a:moveTo>
                    <a:pt x="6962775" y="6083820"/>
                  </a:moveTo>
                  <a:lnTo>
                    <a:pt x="6934200" y="6083820"/>
                  </a:lnTo>
                  <a:lnTo>
                    <a:pt x="6934200" y="6093345"/>
                  </a:lnTo>
                  <a:lnTo>
                    <a:pt x="6962775" y="6083820"/>
                  </a:lnTo>
                  <a:close/>
                </a:path>
                <a:path w="12163425" h="6828790">
                  <a:moveTo>
                    <a:pt x="7029450" y="6083820"/>
                  </a:moveTo>
                  <a:lnTo>
                    <a:pt x="7000875" y="6083820"/>
                  </a:lnTo>
                  <a:lnTo>
                    <a:pt x="7000875" y="6093345"/>
                  </a:lnTo>
                  <a:lnTo>
                    <a:pt x="7029450" y="6083820"/>
                  </a:lnTo>
                  <a:close/>
                </a:path>
                <a:path w="12163425" h="6828790">
                  <a:moveTo>
                    <a:pt x="7096125" y="6083820"/>
                  </a:moveTo>
                  <a:lnTo>
                    <a:pt x="7067550" y="6083820"/>
                  </a:lnTo>
                  <a:lnTo>
                    <a:pt x="7067550" y="6093345"/>
                  </a:lnTo>
                  <a:lnTo>
                    <a:pt x="7096125" y="6083820"/>
                  </a:lnTo>
                  <a:close/>
                </a:path>
                <a:path w="12163425" h="6828790">
                  <a:moveTo>
                    <a:pt x="7162800" y="6083820"/>
                  </a:moveTo>
                  <a:lnTo>
                    <a:pt x="7134225" y="6083820"/>
                  </a:lnTo>
                  <a:lnTo>
                    <a:pt x="7134225" y="6093345"/>
                  </a:lnTo>
                  <a:lnTo>
                    <a:pt x="7162800" y="6083820"/>
                  </a:lnTo>
                  <a:close/>
                </a:path>
                <a:path w="12163425" h="6828790">
                  <a:moveTo>
                    <a:pt x="7229475" y="6083820"/>
                  </a:moveTo>
                  <a:lnTo>
                    <a:pt x="7200900" y="6083820"/>
                  </a:lnTo>
                  <a:lnTo>
                    <a:pt x="7200900" y="6093345"/>
                  </a:lnTo>
                  <a:lnTo>
                    <a:pt x="7229475" y="6083820"/>
                  </a:lnTo>
                  <a:close/>
                </a:path>
                <a:path w="12163425" h="6828790">
                  <a:moveTo>
                    <a:pt x="7296150" y="6083820"/>
                  </a:moveTo>
                  <a:lnTo>
                    <a:pt x="7267575" y="6083820"/>
                  </a:lnTo>
                  <a:lnTo>
                    <a:pt x="7267575" y="6093345"/>
                  </a:lnTo>
                  <a:lnTo>
                    <a:pt x="7296150" y="6083820"/>
                  </a:lnTo>
                  <a:close/>
                </a:path>
                <a:path w="12163425" h="6828790">
                  <a:moveTo>
                    <a:pt x="7362825" y="6083820"/>
                  </a:moveTo>
                  <a:lnTo>
                    <a:pt x="7334250" y="6083820"/>
                  </a:lnTo>
                  <a:lnTo>
                    <a:pt x="7334250" y="6093345"/>
                  </a:lnTo>
                  <a:lnTo>
                    <a:pt x="7362825" y="6083820"/>
                  </a:lnTo>
                  <a:close/>
                </a:path>
                <a:path w="12163425" h="6828790">
                  <a:moveTo>
                    <a:pt x="7429500" y="6083820"/>
                  </a:moveTo>
                  <a:lnTo>
                    <a:pt x="7400925" y="6083820"/>
                  </a:lnTo>
                  <a:lnTo>
                    <a:pt x="7400925" y="6093345"/>
                  </a:lnTo>
                  <a:lnTo>
                    <a:pt x="7429500" y="6083820"/>
                  </a:lnTo>
                  <a:close/>
                </a:path>
                <a:path w="12163425" h="6828790">
                  <a:moveTo>
                    <a:pt x="7496175" y="6083820"/>
                  </a:moveTo>
                  <a:lnTo>
                    <a:pt x="7467600" y="6083820"/>
                  </a:lnTo>
                  <a:lnTo>
                    <a:pt x="7467600" y="6093345"/>
                  </a:lnTo>
                  <a:lnTo>
                    <a:pt x="7496175" y="6083820"/>
                  </a:lnTo>
                  <a:close/>
                </a:path>
                <a:path w="12163425" h="6828790">
                  <a:moveTo>
                    <a:pt x="7562850" y="6083820"/>
                  </a:moveTo>
                  <a:lnTo>
                    <a:pt x="7534275" y="6083820"/>
                  </a:lnTo>
                  <a:lnTo>
                    <a:pt x="7534275" y="6093345"/>
                  </a:lnTo>
                  <a:lnTo>
                    <a:pt x="7562850" y="6083820"/>
                  </a:lnTo>
                  <a:close/>
                </a:path>
                <a:path w="12163425" h="6828790">
                  <a:moveTo>
                    <a:pt x="7629525" y="6083820"/>
                  </a:moveTo>
                  <a:lnTo>
                    <a:pt x="7600950" y="6083820"/>
                  </a:lnTo>
                  <a:lnTo>
                    <a:pt x="7600950" y="6093345"/>
                  </a:lnTo>
                  <a:lnTo>
                    <a:pt x="7629525" y="6083820"/>
                  </a:lnTo>
                  <a:close/>
                </a:path>
                <a:path w="12163425" h="6828790">
                  <a:moveTo>
                    <a:pt x="7696200" y="6083820"/>
                  </a:moveTo>
                  <a:lnTo>
                    <a:pt x="7667625" y="6083820"/>
                  </a:lnTo>
                  <a:lnTo>
                    <a:pt x="7667625" y="6093345"/>
                  </a:lnTo>
                  <a:lnTo>
                    <a:pt x="7696200" y="6083820"/>
                  </a:lnTo>
                  <a:close/>
                </a:path>
                <a:path w="12163425" h="6828790">
                  <a:moveTo>
                    <a:pt x="7762875" y="6083820"/>
                  </a:moveTo>
                  <a:lnTo>
                    <a:pt x="7734300" y="6083820"/>
                  </a:lnTo>
                  <a:lnTo>
                    <a:pt x="7734300" y="6093345"/>
                  </a:lnTo>
                  <a:lnTo>
                    <a:pt x="7762875" y="6083820"/>
                  </a:lnTo>
                  <a:close/>
                </a:path>
                <a:path w="12163425" h="6828790">
                  <a:moveTo>
                    <a:pt x="7829550" y="6083820"/>
                  </a:moveTo>
                  <a:lnTo>
                    <a:pt x="7800975" y="6083820"/>
                  </a:lnTo>
                  <a:lnTo>
                    <a:pt x="7800975" y="6093345"/>
                  </a:lnTo>
                  <a:lnTo>
                    <a:pt x="7829550" y="6083820"/>
                  </a:lnTo>
                  <a:close/>
                </a:path>
                <a:path w="12163425" h="6828790">
                  <a:moveTo>
                    <a:pt x="7896225" y="6083820"/>
                  </a:moveTo>
                  <a:lnTo>
                    <a:pt x="7867650" y="6083820"/>
                  </a:lnTo>
                  <a:lnTo>
                    <a:pt x="7867650" y="6093345"/>
                  </a:lnTo>
                  <a:lnTo>
                    <a:pt x="7896225" y="6083820"/>
                  </a:lnTo>
                  <a:close/>
                </a:path>
                <a:path w="12163425" h="6828790">
                  <a:moveTo>
                    <a:pt x="7962900" y="6083820"/>
                  </a:moveTo>
                  <a:lnTo>
                    <a:pt x="7934325" y="6083820"/>
                  </a:lnTo>
                  <a:lnTo>
                    <a:pt x="7934325" y="6093345"/>
                  </a:lnTo>
                  <a:lnTo>
                    <a:pt x="7962900" y="6083820"/>
                  </a:lnTo>
                  <a:close/>
                </a:path>
                <a:path w="12163425" h="6828790">
                  <a:moveTo>
                    <a:pt x="8029575" y="6083820"/>
                  </a:moveTo>
                  <a:lnTo>
                    <a:pt x="8001000" y="6083820"/>
                  </a:lnTo>
                  <a:lnTo>
                    <a:pt x="8001000" y="6093345"/>
                  </a:lnTo>
                  <a:lnTo>
                    <a:pt x="8029575" y="6083820"/>
                  </a:lnTo>
                  <a:close/>
                </a:path>
                <a:path w="12163425" h="6828790">
                  <a:moveTo>
                    <a:pt x="8096250" y="6083820"/>
                  </a:moveTo>
                  <a:lnTo>
                    <a:pt x="8067675" y="6083820"/>
                  </a:lnTo>
                  <a:lnTo>
                    <a:pt x="8067675" y="6093345"/>
                  </a:lnTo>
                  <a:lnTo>
                    <a:pt x="8096250" y="6083820"/>
                  </a:lnTo>
                  <a:close/>
                </a:path>
                <a:path w="12163425" h="6828790">
                  <a:moveTo>
                    <a:pt x="8162925" y="6083820"/>
                  </a:moveTo>
                  <a:lnTo>
                    <a:pt x="8134350" y="6083820"/>
                  </a:lnTo>
                  <a:lnTo>
                    <a:pt x="8134350" y="6093345"/>
                  </a:lnTo>
                  <a:lnTo>
                    <a:pt x="8162925" y="6083820"/>
                  </a:lnTo>
                  <a:close/>
                </a:path>
                <a:path w="12163425" h="6828790">
                  <a:moveTo>
                    <a:pt x="8229600" y="6083820"/>
                  </a:moveTo>
                  <a:lnTo>
                    <a:pt x="8201025" y="6083820"/>
                  </a:lnTo>
                  <a:lnTo>
                    <a:pt x="8201025" y="6093345"/>
                  </a:lnTo>
                  <a:lnTo>
                    <a:pt x="8229600" y="6083820"/>
                  </a:lnTo>
                  <a:close/>
                </a:path>
                <a:path w="12163425" h="6828790">
                  <a:moveTo>
                    <a:pt x="8296275" y="6083820"/>
                  </a:moveTo>
                  <a:lnTo>
                    <a:pt x="8267700" y="6083820"/>
                  </a:lnTo>
                  <a:lnTo>
                    <a:pt x="8267700" y="6093345"/>
                  </a:lnTo>
                  <a:lnTo>
                    <a:pt x="8296275" y="6083820"/>
                  </a:lnTo>
                  <a:close/>
                </a:path>
                <a:path w="12163425" h="6828790">
                  <a:moveTo>
                    <a:pt x="8362950" y="6083820"/>
                  </a:moveTo>
                  <a:lnTo>
                    <a:pt x="8334375" y="6083820"/>
                  </a:lnTo>
                  <a:lnTo>
                    <a:pt x="8334375" y="6093345"/>
                  </a:lnTo>
                  <a:lnTo>
                    <a:pt x="8362950" y="6083820"/>
                  </a:lnTo>
                  <a:close/>
                </a:path>
                <a:path w="12163425" h="6828790">
                  <a:moveTo>
                    <a:pt x="8429625" y="6083820"/>
                  </a:moveTo>
                  <a:lnTo>
                    <a:pt x="8401050" y="6083820"/>
                  </a:lnTo>
                  <a:lnTo>
                    <a:pt x="8401050" y="6093345"/>
                  </a:lnTo>
                  <a:lnTo>
                    <a:pt x="8429625" y="6083820"/>
                  </a:lnTo>
                  <a:close/>
                </a:path>
                <a:path w="12163425" h="6828790">
                  <a:moveTo>
                    <a:pt x="8496300" y="6083820"/>
                  </a:moveTo>
                  <a:lnTo>
                    <a:pt x="8467725" y="6083820"/>
                  </a:lnTo>
                  <a:lnTo>
                    <a:pt x="8467725" y="6093345"/>
                  </a:lnTo>
                  <a:lnTo>
                    <a:pt x="8496300" y="6083820"/>
                  </a:lnTo>
                  <a:close/>
                </a:path>
                <a:path w="12163425" h="6828790">
                  <a:moveTo>
                    <a:pt x="8562975" y="6083820"/>
                  </a:moveTo>
                  <a:lnTo>
                    <a:pt x="8534400" y="6083820"/>
                  </a:lnTo>
                  <a:lnTo>
                    <a:pt x="8534400" y="6093345"/>
                  </a:lnTo>
                  <a:lnTo>
                    <a:pt x="8562975" y="6083820"/>
                  </a:lnTo>
                  <a:close/>
                </a:path>
                <a:path w="12163425" h="6828790">
                  <a:moveTo>
                    <a:pt x="8629650" y="6083820"/>
                  </a:moveTo>
                  <a:lnTo>
                    <a:pt x="8601075" y="6083820"/>
                  </a:lnTo>
                  <a:lnTo>
                    <a:pt x="8601075" y="6093345"/>
                  </a:lnTo>
                  <a:lnTo>
                    <a:pt x="8629650" y="6083820"/>
                  </a:lnTo>
                  <a:close/>
                </a:path>
                <a:path w="12163425" h="6828790">
                  <a:moveTo>
                    <a:pt x="8696325" y="6083820"/>
                  </a:moveTo>
                  <a:lnTo>
                    <a:pt x="8667750" y="6083820"/>
                  </a:lnTo>
                  <a:lnTo>
                    <a:pt x="8667750" y="6093345"/>
                  </a:lnTo>
                  <a:lnTo>
                    <a:pt x="8696325" y="6083820"/>
                  </a:lnTo>
                  <a:close/>
                </a:path>
                <a:path w="12163425" h="6828790">
                  <a:moveTo>
                    <a:pt x="8763000" y="6083820"/>
                  </a:moveTo>
                  <a:lnTo>
                    <a:pt x="8734425" y="6083820"/>
                  </a:lnTo>
                  <a:lnTo>
                    <a:pt x="8734425" y="6093345"/>
                  </a:lnTo>
                  <a:lnTo>
                    <a:pt x="8763000" y="6083820"/>
                  </a:lnTo>
                  <a:close/>
                </a:path>
                <a:path w="12163425" h="6828790">
                  <a:moveTo>
                    <a:pt x="8829675" y="6083820"/>
                  </a:moveTo>
                  <a:lnTo>
                    <a:pt x="8801100" y="6083820"/>
                  </a:lnTo>
                  <a:lnTo>
                    <a:pt x="8801100" y="6093345"/>
                  </a:lnTo>
                  <a:lnTo>
                    <a:pt x="8829675" y="6083820"/>
                  </a:lnTo>
                  <a:close/>
                </a:path>
                <a:path w="12163425" h="6828790">
                  <a:moveTo>
                    <a:pt x="8896350" y="6083820"/>
                  </a:moveTo>
                  <a:lnTo>
                    <a:pt x="8867775" y="6083820"/>
                  </a:lnTo>
                  <a:lnTo>
                    <a:pt x="8867775" y="6093345"/>
                  </a:lnTo>
                  <a:lnTo>
                    <a:pt x="8896350" y="6083820"/>
                  </a:lnTo>
                  <a:close/>
                </a:path>
                <a:path w="12163425" h="6828790">
                  <a:moveTo>
                    <a:pt x="8963025" y="6083820"/>
                  </a:moveTo>
                  <a:lnTo>
                    <a:pt x="8934450" y="6083820"/>
                  </a:lnTo>
                  <a:lnTo>
                    <a:pt x="8934450" y="6093345"/>
                  </a:lnTo>
                  <a:lnTo>
                    <a:pt x="8963025" y="6083820"/>
                  </a:lnTo>
                  <a:close/>
                </a:path>
                <a:path w="12163425" h="6828790">
                  <a:moveTo>
                    <a:pt x="9029700" y="6083820"/>
                  </a:moveTo>
                  <a:lnTo>
                    <a:pt x="9001125" y="6083820"/>
                  </a:lnTo>
                  <a:lnTo>
                    <a:pt x="9001125" y="6093345"/>
                  </a:lnTo>
                  <a:lnTo>
                    <a:pt x="9029700" y="6083820"/>
                  </a:lnTo>
                  <a:close/>
                </a:path>
                <a:path w="12163425" h="6828790">
                  <a:moveTo>
                    <a:pt x="9096375" y="6083820"/>
                  </a:moveTo>
                  <a:lnTo>
                    <a:pt x="9067800" y="6083820"/>
                  </a:lnTo>
                  <a:lnTo>
                    <a:pt x="9067800" y="6093345"/>
                  </a:lnTo>
                  <a:lnTo>
                    <a:pt x="9096375" y="6083820"/>
                  </a:lnTo>
                  <a:close/>
                </a:path>
                <a:path w="12163425" h="6828790">
                  <a:moveTo>
                    <a:pt x="9163050" y="6083820"/>
                  </a:moveTo>
                  <a:lnTo>
                    <a:pt x="9134475" y="6083820"/>
                  </a:lnTo>
                  <a:lnTo>
                    <a:pt x="9134475" y="6093345"/>
                  </a:lnTo>
                  <a:lnTo>
                    <a:pt x="9163050" y="6083820"/>
                  </a:lnTo>
                  <a:close/>
                </a:path>
                <a:path w="12163425" h="6828790">
                  <a:moveTo>
                    <a:pt x="9229725" y="6083820"/>
                  </a:moveTo>
                  <a:lnTo>
                    <a:pt x="9201150" y="6083820"/>
                  </a:lnTo>
                  <a:lnTo>
                    <a:pt x="9201150" y="6093345"/>
                  </a:lnTo>
                  <a:lnTo>
                    <a:pt x="9229725" y="6083820"/>
                  </a:lnTo>
                  <a:close/>
                </a:path>
                <a:path w="12163425" h="6828790">
                  <a:moveTo>
                    <a:pt x="9296400" y="6083820"/>
                  </a:moveTo>
                  <a:lnTo>
                    <a:pt x="9267825" y="6083820"/>
                  </a:lnTo>
                  <a:lnTo>
                    <a:pt x="9267825" y="6093345"/>
                  </a:lnTo>
                  <a:lnTo>
                    <a:pt x="9296400" y="6083820"/>
                  </a:lnTo>
                  <a:close/>
                </a:path>
                <a:path w="12163425" h="6828790">
                  <a:moveTo>
                    <a:pt x="9363075" y="6083820"/>
                  </a:moveTo>
                  <a:lnTo>
                    <a:pt x="9334500" y="6083820"/>
                  </a:lnTo>
                  <a:lnTo>
                    <a:pt x="9334500" y="6093345"/>
                  </a:lnTo>
                  <a:lnTo>
                    <a:pt x="9363075" y="6083820"/>
                  </a:lnTo>
                  <a:close/>
                </a:path>
                <a:path w="12163425" h="6828790">
                  <a:moveTo>
                    <a:pt x="9429750" y="6083820"/>
                  </a:moveTo>
                  <a:lnTo>
                    <a:pt x="9401175" y="6083820"/>
                  </a:lnTo>
                  <a:lnTo>
                    <a:pt x="9401175" y="6093345"/>
                  </a:lnTo>
                  <a:lnTo>
                    <a:pt x="9429750" y="6083820"/>
                  </a:lnTo>
                  <a:close/>
                </a:path>
                <a:path w="12163425" h="6828790">
                  <a:moveTo>
                    <a:pt x="9496425" y="6083820"/>
                  </a:moveTo>
                  <a:lnTo>
                    <a:pt x="9467850" y="6083820"/>
                  </a:lnTo>
                  <a:lnTo>
                    <a:pt x="9467850" y="6093345"/>
                  </a:lnTo>
                  <a:lnTo>
                    <a:pt x="9496425" y="6083820"/>
                  </a:lnTo>
                  <a:close/>
                </a:path>
                <a:path w="12163425" h="6828790">
                  <a:moveTo>
                    <a:pt x="9563100" y="6083820"/>
                  </a:moveTo>
                  <a:lnTo>
                    <a:pt x="9534525" y="6083820"/>
                  </a:lnTo>
                  <a:lnTo>
                    <a:pt x="9534525" y="6093345"/>
                  </a:lnTo>
                  <a:lnTo>
                    <a:pt x="9563100" y="6083820"/>
                  </a:lnTo>
                  <a:close/>
                </a:path>
                <a:path w="12163425" h="6828790">
                  <a:moveTo>
                    <a:pt x="9629775" y="6083820"/>
                  </a:moveTo>
                  <a:lnTo>
                    <a:pt x="9601200" y="6083820"/>
                  </a:lnTo>
                  <a:lnTo>
                    <a:pt x="9601200" y="6093345"/>
                  </a:lnTo>
                  <a:lnTo>
                    <a:pt x="9629775" y="6083820"/>
                  </a:lnTo>
                  <a:close/>
                </a:path>
                <a:path w="12163425" h="6828790">
                  <a:moveTo>
                    <a:pt x="9696450" y="6083820"/>
                  </a:moveTo>
                  <a:lnTo>
                    <a:pt x="9667875" y="6083820"/>
                  </a:lnTo>
                  <a:lnTo>
                    <a:pt x="9667875" y="6093345"/>
                  </a:lnTo>
                  <a:lnTo>
                    <a:pt x="9696450" y="6083820"/>
                  </a:lnTo>
                  <a:close/>
                </a:path>
                <a:path w="12163425" h="6828790">
                  <a:moveTo>
                    <a:pt x="9763125" y="6083820"/>
                  </a:moveTo>
                  <a:lnTo>
                    <a:pt x="9734550" y="6083820"/>
                  </a:lnTo>
                  <a:lnTo>
                    <a:pt x="9734550" y="6093345"/>
                  </a:lnTo>
                  <a:lnTo>
                    <a:pt x="9763125" y="6083820"/>
                  </a:lnTo>
                  <a:close/>
                </a:path>
                <a:path w="12163425" h="6828790">
                  <a:moveTo>
                    <a:pt x="9829800" y="6083820"/>
                  </a:moveTo>
                  <a:lnTo>
                    <a:pt x="9801225" y="6083820"/>
                  </a:lnTo>
                  <a:lnTo>
                    <a:pt x="9801225" y="6093345"/>
                  </a:lnTo>
                  <a:lnTo>
                    <a:pt x="9829800" y="6083820"/>
                  </a:lnTo>
                  <a:close/>
                </a:path>
                <a:path w="12163425" h="6828790">
                  <a:moveTo>
                    <a:pt x="9896475" y="6083820"/>
                  </a:moveTo>
                  <a:lnTo>
                    <a:pt x="9867900" y="6083820"/>
                  </a:lnTo>
                  <a:lnTo>
                    <a:pt x="9867900" y="6093345"/>
                  </a:lnTo>
                  <a:lnTo>
                    <a:pt x="9896475" y="6083820"/>
                  </a:lnTo>
                  <a:close/>
                </a:path>
                <a:path w="12163425" h="6828790">
                  <a:moveTo>
                    <a:pt x="9963150" y="6083820"/>
                  </a:moveTo>
                  <a:lnTo>
                    <a:pt x="9934575" y="6083820"/>
                  </a:lnTo>
                  <a:lnTo>
                    <a:pt x="9934575" y="6093345"/>
                  </a:lnTo>
                  <a:lnTo>
                    <a:pt x="9963150" y="6083820"/>
                  </a:lnTo>
                  <a:close/>
                </a:path>
                <a:path w="12163425" h="6828790">
                  <a:moveTo>
                    <a:pt x="10029825" y="6083820"/>
                  </a:moveTo>
                  <a:lnTo>
                    <a:pt x="10001250" y="6083820"/>
                  </a:lnTo>
                  <a:lnTo>
                    <a:pt x="10001250" y="6093345"/>
                  </a:lnTo>
                  <a:lnTo>
                    <a:pt x="10029825" y="6083820"/>
                  </a:lnTo>
                  <a:close/>
                </a:path>
                <a:path w="12163425" h="6828790">
                  <a:moveTo>
                    <a:pt x="10096500" y="6083820"/>
                  </a:moveTo>
                  <a:lnTo>
                    <a:pt x="10067925" y="6083820"/>
                  </a:lnTo>
                  <a:lnTo>
                    <a:pt x="10067925" y="6093345"/>
                  </a:lnTo>
                  <a:lnTo>
                    <a:pt x="10096500" y="6083820"/>
                  </a:lnTo>
                  <a:close/>
                </a:path>
                <a:path w="12163425" h="6828790">
                  <a:moveTo>
                    <a:pt x="10163175" y="6083820"/>
                  </a:moveTo>
                  <a:lnTo>
                    <a:pt x="10134600" y="6083820"/>
                  </a:lnTo>
                  <a:lnTo>
                    <a:pt x="10134600" y="6093345"/>
                  </a:lnTo>
                  <a:lnTo>
                    <a:pt x="10163175" y="6083820"/>
                  </a:lnTo>
                  <a:close/>
                </a:path>
                <a:path w="12163425" h="6828790">
                  <a:moveTo>
                    <a:pt x="10229850" y="6083820"/>
                  </a:moveTo>
                  <a:lnTo>
                    <a:pt x="10201275" y="6083820"/>
                  </a:lnTo>
                  <a:lnTo>
                    <a:pt x="10201275" y="6093345"/>
                  </a:lnTo>
                  <a:lnTo>
                    <a:pt x="10229850" y="6083820"/>
                  </a:lnTo>
                  <a:close/>
                </a:path>
                <a:path w="12163425" h="6828790">
                  <a:moveTo>
                    <a:pt x="10296525" y="6083820"/>
                  </a:moveTo>
                  <a:lnTo>
                    <a:pt x="10267950" y="6083820"/>
                  </a:lnTo>
                  <a:lnTo>
                    <a:pt x="10267950" y="6093345"/>
                  </a:lnTo>
                  <a:lnTo>
                    <a:pt x="10296525" y="6083820"/>
                  </a:lnTo>
                  <a:close/>
                </a:path>
                <a:path w="12163425" h="6828790">
                  <a:moveTo>
                    <a:pt x="10363200" y="6083820"/>
                  </a:moveTo>
                  <a:lnTo>
                    <a:pt x="10334625" y="6083820"/>
                  </a:lnTo>
                  <a:lnTo>
                    <a:pt x="10334625" y="6093345"/>
                  </a:lnTo>
                  <a:lnTo>
                    <a:pt x="10363200" y="6083820"/>
                  </a:lnTo>
                  <a:close/>
                </a:path>
                <a:path w="12163425" h="6828790">
                  <a:moveTo>
                    <a:pt x="10429875" y="6083820"/>
                  </a:moveTo>
                  <a:lnTo>
                    <a:pt x="10401300" y="6083820"/>
                  </a:lnTo>
                  <a:lnTo>
                    <a:pt x="10401300" y="6093345"/>
                  </a:lnTo>
                  <a:lnTo>
                    <a:pt x="10429875" y="6083820"/>
                  </a:lnTo>
                  <a:close/>
                </a:path>
                <a:path w="12163425" h="6828790">
                  <a:moveTo>
                    <a:pt x="10496550" y="6083820"/>
                  </a:moveTo>
                  <a:lnTo>
                    <a:pt x="10467975" y="6083820"/>
                  </a:lnTo>
                  <a:lnTo>
                    <a:pt x="10467975" y="6093345"/>
                  </a:lnTo>
                  <a:lnTo>
                    <a:pt x="10496550" y="6083820"/>
                  </a:lnTo>
                  <a:close/>
                </a:path>
                <a:path w="12163425" h="6828790">
                  <a:moveTo>
                    <a:pt x="10563225" y="6083820"/>
                  </a:moveTo>
                  <a:lnTo>
                    <a:pt x="10534650" y="6083820"/>
                  </a:lnTo>
                  <a:lnTo>
                    <a:pt x="10534650" y="6093345"/>
                  </a:lnTo>
                  <a:lnTo>
                    <a:pt x="10563225" y="6083820"/>
                  </a:lnTo>
                  <a:close/>
                </a:path>
                <a:path w="12163425" h="6828790">
                  <a:moveTo>
                    <a:pt x="10629900" y="6083820"/>
                  </a:moveTo>
                  <a:lnTo>
                    <a:pt x="10601325" y="6083820"/>
                  </a:lnTo>
                  <a:lnTo>
                    <a:pt x="10601325" y="6093345"/>
                  </a:lnTo>
                  <a:lnTo>
                    <a:pt x="10629900" y="6083820"/>
                  </a:lnTo>
                  <a:close/>
                </a:path>
                <a:path w="12163425" h="6828790">
                  <a:moveTo>
                    <a:pt x="10696575" y="6083820"/>
                  </a:moveTo>
                  <a:lnTo>
                    <a:pt x="10668000" y="6083820"/>
                  </a:lnTo>
                  <a:lnTo>
                    <a:pt x="10668000" y="6093345"/>
                  </a:lnTo>
                  <a:lnTo>
                    <a:pt x="10696575" y="6083820"/>
                  </a:lnTo>
                  <a:close/>
                </a:path>
                <a:path w="12163425" h="6828790">
                  <a:moveTo>
                    <a:pt x="10763250" y="6083820"/>
                  </a:moveTo>
                  <a:lnTo>
                    <a:pt x="10734675" y="6083820"/>
                  </a:lnTo>
                  <a:lnTo>
                    <a:pt x="10734675" y="6093345"/>
                  </a:lnTo>
                  <a:lnTo>
                    <a:pt x="10763250" y="6083820"/>
                  </a:lnTo>
                  <a:close/>
                </a:path>
                <a:path w="12163425" h="6828790">
                  <a:moveTo>
                    <a:pt x="10829925" y="6083820"/>
                  </a:moveTo>
                  <a:lnTo>
                    <a:pt x="10801350" y="6083820"/>
                  </a:lnTo>
                  <a:lnTo>
                    <a:pt x="10801350" y="6093345"/>
                  </a:lnTo>
                  <a:lnTo>
                    <a:pt x="10829925" y="6083820"/>
                  </a:lnTo>
                  <a:close/>
                </a:path>
                <a:path w="12163425" h="6828790">
                  <a:moveTo>
                    <a:pt x="10896600" y="6083820"/>
                  </a:moveTo>
                  <a:lnTo>
                    <a:pt x="10868025" y="6083820"/>
                  </a:lnTo>
                  <a:lnTo>
                    <a:pt x="10868025" y="6093345"/>
                  </a:lnTo>
                  <a:lnTo>
                    <a:pt x="10896600" y="6083820"/>
                  </a:lnTo>
                  <a:close/>
                </a:path>
                <a:path w="12163425" h="6828790">
                  <a:moveTo>
                    <a:pt x="10963275" y="6083820"/>
                  </a:moveTo>
                  <a:lnTo>
                    <a:pt x="10934700" y="6083820"/>
                  </a:lnTo>
                  <a:lnTo>
                    <a:pt x="10934700" y="6093345"/>
                  </a:lnTo>
                  <a:lnTo>
                    <a:pt x="10963275" y="6083820"/>
                  </a:lnTo>
                  <a:close/>
                </a:path>
                <a:path w="12163425" h="6828790">
                  <a:moveTo>
                    <a:pt x="11029950" y="6083820"/>
                  </a:moveTo>
                  <a:lnTo>
                    <a:pt x="11001375" y="6083820"/>
                  </a:lnTo>
                  <a:lnTo>
                    <a:pt x="11001375" y="6093345"/>
                  </a:lnTo>
                  <a:lnTo>
                    <a:pt x="11029950" y="6083820"/>
                  </a:lnTo>
                  <a:close/>
                </a:path>
                <a:path w="12163425" h="6828790">
                  <a:moveTo>
                    <a:pt x="11096625" y="6083820"/>
                  </a:moveTo>
                  <a:lnTo>
                    <a:pt x="11068050" y="6083820"/>
                  </a:lnTo>
                  <a:lnTo>
                    <a:pt x="11068050" y="6093345"/>
                  </a:lnTo>
                  <a:lnTo>
                    <a:pt x="11096625" y="6083820"/>
                  </a:lnTo>
                  <a:close/>
                </a:path>
                <a:path w="12163425" h="6828790">
                  <a:moveTo>
                    <a:pt x="11163300" y="6083820"/>
                  </a:moveTo>
                  <a:lnTo>
                    <a:pt x="11134725" y="6083820"/>
                  </a:lnTo>
                  <a:lnTo>
                    <a:pt x="11134725" y="6093345"/>
                  </a:lnTo>
                  <a:lnTo>
                    <a:pt x="11163300" y="6083820"/>
                  </a:lnTo>
                  <a:close/>
                </a:path>
                <a:path w="12163425" h="6828790">
                  <a:moveTo>
                    <a:pt x="11229975" y="6083820"/>
                  </a:moveTo>
                  <a:lnTo>
                    <a:pt x="11201400" y="6083820"/>
                  </a:lnTo>
                  <a:lnTo>
                    <a:pt x="11201400" y="6093345"/>
                  </a:lnTo>
                  <a:lnTo>
                    <a:pt x="11229975" y="6083820"/>
                  </a:lnTo>
                  <a:close/>
                </a:path>
                <a:path w="12163425" h="6828790">
                  <a:moveTo>
                    <a:pt x="11296650" y="6083820"/>
                  </a:moveTo>
                  <a:lnTo>
                    <a:pt x="11268075" y="6083820"/>
                  </a:lnTo>
                  <a:lnTo>
                    <a:pt x="11268075" y="6093345"/>
                  </a:lnTo>
                  <a:lnTo>
                    <a:pt x="11296650" y="6083820"/>
                  </a:lnTo>
                  <a:close/>
                </a:path>
                <a:path w="12163425" h="6828790">
                  <a:moveTo>
                    <a:pt x="11370755" y="6802983"/>
                  </a:moveTo>
                  <a:lnTo>
                    <a:pt x="11368621" y="6800850"/>
                  </a:lnTo>
                  <a:lnTo>
                    <a:pt x="11363363" y="6800850"/>
                  </a:lnTo>
                  <a:lnTo>
                    <a:pt x="11361230" y="6802983"/>
                  </a:lnTo>
                  <a:lnTo>
                    <a:pt x="11361230" y="6828574"/>
                  </a:lnTo>
                  <a:lnTo>
                    <a:pt x="11370755" y="6828574"/>
                  </a:lnTo>
                  <a:lnTo>
                    <a:pt x="11370755" y="6802983"/>
                  </a:lnTo>
                  <a:close/>
                </a:path>
                <a:path w="12163425" h="6828790">
                  <a:moveTo>
                    <a:pt x="11370755" y="6736308"/>
                  </a:moveTo>
                  <a:lnTo>
                    <a:pt x="11368621" y="6734175"/>
                  </a:lnTo>
                  <a:lnTo>
                    <a:pt x="11363363" y="6734175"/>
                  </a:lnTo>
                  <a:lnTo>
                    <a:pt x="11361230" y="6736308"/>
                  </a:lnTo>
                  <a:lnTo>
                    <a:pt x="11361230" y="6770141"/>
                  </a:lnTo>
                  <a:lnTo>
                    <a:pt x="11363363" y="6772275"/>
                  </a:lnTo>
                  <a:lnTo>
                    <a:pt x="11368621" y="6772275"/>
                  </a:lnTo>
                  <a:lnTo>
                    <a:pt x="11370755" y="6770141"/>
                  </a:lnTo>
                  <a:lnTo>
                    <a:pt x="11370755" y="6736308"/>
                  </a:lnTo>
                  <a:close/>
                </a:path>
                <a:path w="12163425" h="6828790">
                  <a:moveTo>
                    <a:pt x="11370755" y="6669633"/>
                  </a:moveTo>
                  <a:lnTo>
                    <a:pt x="11368621" y="6667500"/>
                  </a:lnTo>
                  <a:lnTo>
                    <a:pt x="11363363" y="6667500"/>
                  </a:lnTo>
                  <a:lnTo>
                    <a:pt x="11361230" y="6669633"/>
                  </a:lnTo>
                  <a:lnTo>
                    <a:pt x="11361230" y="6703466"/>
                  </a:lnTo>
                  <a:lnTo>
                    <a:pt x="11363363" y="6705600"/>
                  </a:lnTo>
                  <a:lnTo>
                    <a:pt x="11368621" y="6705600"/>
                  </a:lnTo>
                  <a:lnTo>
                    <a:pt x="11370755" y="6703466"/>
                  </a:lnTo>
                  <a:lnTo>
                    <a:pt x="11370755" y="6669633"/>
                  </a:lnTo>
                  <a:close/>
                </a:path>
                <a:path w="12163425" h="6828790">
                  <a:moveTo>
                    <a:pt x="11370755" y="6602958"/>
                  </a:moveTo>
                  <a:lnTo>
                    <a:pt x="11368621" y="6600825"/>
                  </a:lnTo>
                  <a:lnTo>
                    <a:pt x="11363363" y="6600825"/>
                  </a:lnTo>
                  <a:lnTo>
                    <a:pt x="11361230" y="6602958"/>
                  </a:lnTo>
                  <a:lnTo>
                    <a:pt x="11361230" y="6636791"/>
                  </a:lnTo>
                  <a:lnTo>
                    <a:pt x="11363363" y="6638925"/>
                  </a:lnTo>
                  <a:lnTo>
                    <a:pt x="11368621" y="6638925"/>
                  </a:lnTo>
                  <a:lnTo>
                    <a:pt x="11370755" y="6636791"/>
                  </a:lnTo>
                  <a:lnTo>
                    <a:pt x="11370755" y="6602958"/>
                  </a:lnTo>
                  <a:close/>
                </a:path>
                <a:path w="12163425" h="6828790">
                  <a:moveTo>
                    <a:pt x="11370755" y="6536283"/>
                  </a:moveTo>
                  <a:lnTo>
                    <a:pt x="11368621" y="6534150"/>
                  </a:lnTo>
                  <a:lnTo>
                    <a:pt x="11363363" y="6534150"/>
                  </a:lnTo>
                  <a:lnTo>
                    <a:pt x="11361230" y="6536283"/>
                  </a:lnTo>
                  <a:lnTo>
                    <a:pt x="11361230" y="6570116"/>
                  </a:lnTo>
                  <a:lnTo>
                    <a:pt x="11363363" y="6572250"/>
                  </a:lnTo>
                  <a:lnTo>
                    <a:pt x="11368621" y="6572250"/>
                  </a:lnTo>
                  <a:lnTo>
                    <a:pt x="11370755" y="6570116"/>
                  </a:lnTo>
                  <a:lnTo>
                    <a:pt x="11370755" y="6536283"/>
                  </a:lnTo>
                  <a:close/>
                </a:path>
                <a:path w="12163425" h="6828790">
                  <a:moveTo>
                    <a:pt x="11370755" y="6469608"/>
                  </a:moveTo>
                  <a:lnTo>
                    <a:pt x="11368621" y="6467475"/>
                  </a:lnTo>
                  <a:lnTo>
                    <a:pt x="11363363" y="6467475"/>
                  </a:lnTo>
                  <a:lnTo>
                    <a:pt x="11361230" y="6469608"/>
                  </a:lnTo>
                  <a:lnTo>
                    <a:pt x="11361230" y="6503441"/>
                  </a:lnTo>
                  <a:lnTo>
                    <a:pt x="11363363" y="6505575"/>
                  </a:lnTo>
                  <a:lnTo>
                    <a:pt x="11368621" y="6505575"/>
                  </a:lnTo>
                  <a:lnTo>
                    <a:pt x="11370755" y="6503441"/>
                  </a:lnTo>
                  <a:lnTo>
                    <a:pt x="11370755" y="6469608"/>
                  </a:lnTo>
                  <a:close/>
                </a:path>
                <a:path w="12163425" h="6828790">
                  <a:moveTo>
                    <a:pt x="11370755" y="6402933"/>
                  </a:moveTo>
                  <a:lnTo>
                    <a:pt x="11368621" y="6400800"/>
                  </a:lnTo>
                  <a:lnTo>
                    <a:pt x="11363363" y="6400800"/>
                  </a:lnTo>
                  <a:lnTo>
                    <a:pt x="11361230" y="6402933"/>
                  </a:lnTo>
                  <a:lnTo>
                    <a:pt x="11361230" y="6436766"/>
                  </a:lnTo>
                  <a:lnTo>
                    <a:pt x="11363363" y="6438900"/>
                  </a:lnTo>
                  <a:lnTo>
                    <a:pt x="11368621" y="6438900"/>
                  </a:lnTo>
                  <a:lnTo>
                    <a:pt x="11370755" y="6436766"/>
                  </a:lnTo>
                  <a:lnTo>
                    <a:pt x="11370755" y="6402933"/>
                  </a:lnTo>
                  <a:close/>
                </a:path>
                <a:path w="12163425" h="6828790">
                  <a:moveTo>
                    <a:pt x="11370755" y="6336258"/>
                  </a:moveTo>
                  <a:lnTo>
                    <a:pt x="11368621" y="6334125"/>
                  </a:lnTo>
                  <a:lnTo>
                    <a:pt x="11363363" y="6334125"/>
                  </a:lnTo>
                  <a:lnTo>
                    <a:pt x="11361230" y="6336258"/>
                  </a:lnTo>
                  <a:lnTo>
                    <a:pt x="11361230" y="6370091"/>
                  </a:lnTo>
                  <a:lnTo>
                    <a:pt x="11363363" y="6372225"/>
                  </a:lnTo>
                  <a:lnTo>
                    <a:pt x="11368621" y="6372225"/>
                  </a:lnTo>
                  <a:lnTo>
                    <a:pt x="11370755" y="6370091"/>
                  </a:lnTo>
                  <a:lnTo>
                    <a:pt x="11370755" y="6336258"/>
                  </a:lnTo>
                  <a:close/>
                </a:path>
                <a:path w="12163425" h="6828790">
                  <a:moveTo>
                    <a:pt x="11370755" y="6269583"/>
                  </a:moveTo>
                  <a:lnTo>
                    <a:pt x="11368621" y="6267450"/>
                  </a:lnTo>
                  <a:lnTo>
                    <a:pt x="11363363" y="6267450"/>
                  </a:lnTo>
                  <a:lnTo>
                    <a:pt x="11361230" y="6269583"/>
                  </a:lnTo>
                  <a:lnTo>
                    <a:pt x="11361230" y="6303416"/>
                  </a:lnTo>
                  <a:lnTo>
                    <a:pt x="11363363" y="6305550"/>
                  </a:lnTo>
                  <a:lnTo>
                    <a:pt x="11368621" y="6305550"/>
                  </a:lnTo>
                  <a:lnTo>
                    <a:pt x="11370755" y="6303416"/>
                  </a:lnTo>
                  <a:lnTo>
                    <a:pt x="11370755" y="6269583"/>
                  </a:lnTo>
                  <a:close/>
                </a:path>
                <a:path w="12163425" h="6828790">
                  <a:moveTo>
                    <a:pt x="11370755" y="6202908"/>
                  </a:moveTo>
                  <a:lnTo>
                    <a:pt x="11368621" y="6200775"/>
                  </a:lnTo>
                  <a:lnTo>
                    <a:pt x="11363363" y="6200775"/>
                  </a:lnTo>
                  <a:lnTo>
                    <a:pt x="11361230" y="6202908"/>
                  </a:lnTo>
                  <a:lnTo>
                    <a:pt x="11361230" y="6236741"/>
                  </a:lnTo>
                  <a:lnTo>
                    <a:pt x="11363363" y="6238875"/>
                  </a:lnTo>
                  <a:lnTo>
                    <a:pt x="11368621" y="6238875"/>
                  </a:lnTo>
                  <a:lnTo>
                    <a:pt x="11370755" y="6236741"/>
                  </a:lnTo>
                  <a:lnTo>
                    <a:pt x="11370755" y="6202908"/>
                  </a:lnTo>
                  <a:close/>
                </a:path>
                <a:path w="12163425" h="6828790">
                  <a:moveTo>
                    <a:pt x="11370755" y="6136233"/>
                  </a:moveTo>
                  <a:lnTo>
                    <a:pt x="11368621" y="6134100"/>
                  </a:lnTo>
                  <a:lnTo>
                    <a:pt x="11363363" y="6134100"/>
                  </a:lnTo>
                  <a:lnTo>
                    <a:pt x="11361230" y="6136233"/>
                  </a:lnTo>
                  <a:lnTo>
                    <a:pt x="11361230" y="6170066"/>
                  </a:lnTo>
                  <a:lnTo>
                    <a:pt x="11363363" y="6172200"/>
                  </a:lnTo>
                  <a:lnTo>
                    <a:pt x="11368621" y="6172200"/>
                  </a:lnTo>
                  <a:lnTo>
                    <a:pt x="11370755" y="6170066"/>
                  </a:lnTo>
                  <a:lnTo>
                    <a:pt x="11370755" y="6136233"/>
                  </a:lnTo>
                  <a:close/>
                </a:path>
                <a:path w="12163425" h="6828790">
                  <a:moveTo>
                    <a:pt x="11370755" y="6069558"/>
                  </a:moveTo>
                  <a:lnTo>
                    <a:pt x="11368621" y="6067425"/>
                  </a:lnTo>
                  <a:lnTo>
                    <a:pt x="11363363" y="6067425"/>
                  </a:lnTo>
                  <a:lnTo>
                    <a:pt x="11361230" y="6069558"/>
                  </a:lnTo>
                  <a:lnTo>
                    <a:pt x="11361230" y="6083820"/>
                  </a:lnTo>
                  <a:lnTo>
                    <a:pt x="11334750" y="6083820"/>
                  </a:lnTo>
                  <a:lnTo>
                    <a:pt x="11334750" y="6093345"/>
                  </a:lnTo>
                  <a:lnTo>
                    <a:pt x="11361230" y="6084519"/>
                  </a:lnTo>
                  <a:lnTo>
                    <a:pt x="11361230" y="6103391"/>
                  </a:lnTo>
                  <a:lnTo>
                    <a:pt x="11363363" y="6105525"/>
                  </a:lnTo>
                  <a:lnTo>
                    <a:pt x="11368621" y="6105525"/>
                  </a:lnTo>
                  <a:lnTo>
                    <a:pt x="11370755" y="6103391"/>
                  </a:lnTo>
                  <a:lnTo>
                    <a:pt x="11370755" y="6069558"/>
                  </a:lnTo>
                  <a:close/>
                </a:path>
                <a:path w="12163425" h="6828790">
                  <a:moveTo>
                    <a:pt x="11370755" y="6002883"/>
                  </a:moveTo>
                  <a:lnTo>
                    <a:pt x="11368621" y="6000750"/>
                  </a:lnTo>
                  <a:lnTo>
                    <a:pt x="11363363" y="6000750"/>
                  </a:lnTo>
                  <a:lnTo>
                    <a:pt x="11361230" y="6002883"/>
                  </a:lnTo>
                  <a:lnTo>
                    <a:pt x="11361230" y="6036716"/>
                  </a:lnTo>
                  <a:lnTo>
                    <a:pt x="11363363" y="6038850"/>
                  </a:lnTo>
                  <a:lnTo>
                    <a:pt x="11368621" y="6038850"/>
                  </a:lnTo>
                  <a:lnTo>
                    <a:pt x="11370755" y="6036716"/>
                  </a:lnTo>
                  <a:lnTo>
                    <a:pt x="11370755" y="6002883"/>
                  </a:lnTo>
                  <a:close/>
                </a:path>
                <a:path w="12163425" h="6828790">
                  <a:moveTo>
                    <a:pt x="11370755" y="5936208"/>
                  </a:moveTo>
                  <a:lnTo>
                    <a:pt x="11368621" y="5934075"/>
                  </a:lnTo>
                  <a:lnTo>
                    <a:pt x="11363363" y="5934075"/>
                  </a:lnTo>
                  <a:lnTo>
                    <a:pt x="11361230" y="5936208"/>
                  </a:lnTo>
                  <a:lnTo>
                    <a:pt x="11361230" y="5970041"/>
                  </a:lnTo>
                  <a:lnTo>
                    <a:pt x="11363363" y="5972175"/>
                  </a:lnTo>
                  <a:lnTo>
                    <a:pt x="11368621" y="5972175"/>
                  </a:lnTo>
                  <a:lnTo>
                    <a:pt x="11370755" y="5970041"/>
                  </a:lnTo>
                  <a:lnTo>
                    <a:pt x="11370755" y="5936208"/>
                  </a:lnTo>
                  <a:close/>
                </a:path>
                <a:path w="12163425" h="6828790">
                  <a:moveTo>
                    <a:pt x="11370755" y="5869533"/>
                  </a:moveTo>
                  <a:lnTo>
                    <a:pt x="11368621" y="5867400"/>
                  </a:lnTo>
                  <a:lnTo>
                    <a:pt x="11363363" y="5867400"/>
                  </a:lnTo>
                  <a:lnTo>
                    <a:pt x="11361230" y="5869533"/>
                  </a:lnTo>
                  <a:lnTo>
                    <a:pt x="11361230" y="5903366"/>
                  </a:lnTo>
                  <a:lnTo>
                    <a:pt x="11363363" y="5905500"/>
                  </a:lnTo>
                  <a:lnTo>
                    <a:pt x="11368621" y="5905500"/>
                  </a:lnTo>
                  <a:lnTo>
                    <a:pt x="11370755" y="5903366"/>
                  </a:lnTo>
                  <a:lnTo>
                    <a:pt x="11370755" y="5869533"/>
                  </a:lnTo>
                  <a:close/>
                </a:path>
                <a:path w="12163425" h="6828790">
                  <a:moveTo>
                    <a:pt x="11370755" y="5802858"/>
                  </a:moveTo>
                  <a:lnTo>
                    <a:pt x="11368621" y="5800725"/>
                  </a:lnTo>
                  <a:lnTo>
                    <a:pt x="11363363" y="5800725"/>
                  </a:lnTo>
                  <a:lnTo>
                    <a:pt x="11361230" y="5802858"/>
                  </a:lnTo>
                  <a:lnTo>
                    <a:pt x="11361230" y="5836691"/>
                  </a:lnTo>
                  <a:lnTo>
                    <a:pt x="11363363" y="5838825"/>
                  </a:lnTo>
                  <a:lnTo>
                    <a:pt x="11368621" y="5838825"/>
                  </a:lnTo>
                  <a:lnTo>
                    <a:pt x="11370755" y="5836691"/>
                  </a:lnTo>
                  <a:lnTo>
                    <a:pt x="11370755" y="5802858"/>
                  </a:lnTo>
                  <a:close/>
                </a:path>
                <a:path w="12163425" h="6828790">
                  <a:moveTo>
                    <a:pt x="11370755" y="5736183"/>
                  </a:moveTo>
                  <a:lnTo>
                    <a:pt x="11368621" y="5734050"/>
                  </a:lnTo>
                  <a:lnTo>
                    <a:pt x="11363363" y="5734050"/>
                  </a:lnTo>
                  <a:lnTo>
                    <a:pt x="11361230" y="5736183"/>
                  </a:lnTo>
                  <a:lnTo>
                    <a:pt x="11361230" y="5770016"/>
                  </a:lnTo>
                  <a:lnTo>
                    <a:pt x="11363363" y="5772150"/>
                  </a:lnTo>
                  <a:lnTo>
                    <a:pt x="11368621" y="5772150"/>
                  </a:lnTo>
                  <a:lnTo>
                    <a:pt x="11370755" y="5770016"/>
                  </a:lnTo>
                  <a:lnTo>
                    <a:pt x="11370755" y="5736183"/>
                  </a:lnTo>
                  <a:close/>
                </a:path>
                <a:path w="12163425" h="6828790">
                  <a:moveTo>
                    <a:pt x="11370755" y="5669508"/>
                  </a:moveTo>
                  <a:lnTo>
                    <a:pt x="11368621" y="5667375"/>
                  </a:lnTo>
                  <a:lnTo>
                    <a:pt x="11363363" y="5667375"/>
                  </a:lnTo>
                  <a:lnTo>
                    <a:pt x="11361230" y="5669508"/>
                  </a:lnTo>
                  <a:lnTo>
                    <a:pt x="11361230" y="5703341"/>
                  </a:lnTo>
                  <a:lnTo>
                    <a:pt x="11363363" y="5705475"/>
                  </a:lnTo>
                  <a:lnTo>
                    <a:pt x="11368621" y="5705475"/>
                  </a:lnTo>
                  <a:lnTo>
                    <a:pt x="11370755" y="5703341"/>
                  </a:lnTo>
                  <a:lnTo>
                    <a:pt x="11370755" y="5669508"/>
                  </a:lnTo>
                  <a:close/>
                </a:path>
                <a:path w="12163425" h="6828790">
                  <a:moveTo>
                    <a:pt x="11370755" y="5602833"/>
                  </a:moveTo>
                  <a:lnTo>
                    <a:pt x="11368621" y="5600700"/>
                  </a:lnTo>
                  <a:lnTo>
                    <a:pt x="11363363" y="5600700"/>
                  </a:lnTo>
                  <a:lnTo>
                    <a:pt x="11361230" y="5602833"/>
                  </a:lnTo>
                  <a:lnTo>
                    <a:pt x="11361230" y="5636666"/>
                  </a:lnTo>
                  <a:lnTo>
                    <a:pt x="11363363" y="5638800"/>
                  </a:lnTo>
                  <a:lnTo>
                    <a:pt x="11368621" y="5638800"/>
                  </a:lnTo>
                  <a:lnTo>
                    <a:pt x="11370755" y="5636666"/>
                  </a:lnTo>
                  <a:lnTo>
                    <a:pt x="11370755" y="5602833"/>
                  </a:lnTo>
                  <a:close/>
                </a:path>
                <a:path w="12163425" h="6828790">
                  <a:moveTo>
                    <a:pt x="11370755" y="5536158"/>
                  </a:moveTo>
                  <a:lnTo>
                    <a:pt x="11368621" y="5534025"/>
                  </a:lnTo>
                  <a:lnTo>
                    <a:pt x="11363363" y="5534025"/>
                  </a:lnTo>
                  <a:lnTo>
                    <a:pt x="11361230" y="5536158"/>
                  </a:lnTo>
                  <a:lnTo>
                    <a:pt x="11361230" y="5569991"/>
                  </a:lnTo>
                  <a:lnTo>
                    <a:pt x="11363363" y="5572125"/>
                  </a:lnTo>
                  <a:lnTo>
                    <a:pt x="11368621" y="5572125"/>
                  </a:lnTo>
                  <a:lnTo>
                    <a:pt x="11370755" y="5569991"/>
                  </a:lnTo>
                  <a:lnTo>
                    <a:pt x="11370755" y="5536158"/>
                  </a:lnTo>
                  <a:close/>
                </a:path>
                <a:path w="12163425" h="6828790">
                  <a:moveTo>
                    <a:pt x="11370755" y="5469483"/>
                  </a:moveTo>
                  <a:lnTo>
                    <a:pt x="11368621" y="5467350"/>
                  </a:lnTo>
                  <a:lnTo>
                    <a:pt x="11363363" y="5467350"/>
                  </a:lnTo>
                  <a:lnTo>
                    <a:pt x="11361230" y="5469483"/>
                  </a:lnTo>
                  <a:lnTo>
                    <a:pt x="11361230" y="5503316"/>
                  </a:lnTo>
                  <a:lnTo>
                    <a:pt x="11363363" y="5505450"/>
                  </a:lnTo>
                  <a:lnTo>
                    <a:pt x="11368621" y="5505450"/>
                  </a:lnTo>
                  <a:lnTo>
                    <a:pt x="11370755" y="5503316"/>
                  </a:lnTo>
                  <a:lnTo>
                    <a:pt x="11370755" y="5469483"/>
                  </a:lnTo>
                  <a:close/>
                </a:path>
                <a:path w="12163425" h="6828790">
                  <a:moveTo>
                    <a:pt x="11370755" y="5402808"/>
                  </a:moveTo>
                  <a:lnTo>
                    <a:pt x="11368621" y="5400675"/>
                  </a:lnTo>
                  <a:lnTo>
                    <a:pt x="11363363" y="5400675"/>
                  </a:lnTo>
                  <a:lnTo>
                    <a:pt x="11361230" y="5402808"/>
                  </a:lnTo>
                  <a:lnTo>
                    <a:pt x="11361230" y="5436641"/>
                  </a:lnTo>
                  <a:lnTo>
                    <a:pt x="11363363" y="5438775"/>
                  </a:lnTo>
                  <a:lnTo>
                    <a:pt x="11368621" y="5438775"/>
                  </a:lnTo>
                  <a:lnTo>
                    <a:pt x="11370755" y="5436641"/>
                  </a:lnTo>
                  <a:lnTo>
                    <a:pt x="11370755" y="5402808"/>
                  </a:lnTo>
                  <a:close/>
                </a:path>
                <a:path w="12163425" h="6828790">
                  <a:moveTo>
                    <a:pt x="11370755" y="5336133"/>
                  </a:moveTo>
                  <a:lnTo>
                    <a:pt x="11368621" y="5334000"/>
                  </a:lnTo>
                  <a:lnTo>
                    <a:pt x="11363363" y="5334000"/>
                  </a:lnTo>
                  <a:lnTo>
                    <a:pt x="11361230" y="5336133"/>
                  </a:lnTo>
                  <a:lnTo>
                    <a:pt x="11361230" y="5369966"/>
                  </a:lnTo>
                  <a:lnTo>
                    <a:pt x="11363363" y="5372100"/>
                  </a:lnTo>
                  <a:lnTo>
                    <a:pt x="11368621" y="5372100"/>
                  </a:lnTo>
                  <a:lnTo>
                    <a:pt x="11370755" y="5369966"/>
                  </a:lnTo>
                  <a:lnTo>
                    <a:pt x="11370755" y="5336133"/>
                  </a:lnTo>
                  <a:close/>
                </a:path>
                <a:path w="12163425" h="6828790">
                  <a:moveTo>
                    <a:pt x="11370755" y="5269458"/>
                  </a:moveTo>
                  <a:lnTo>
                    <a:pt x="11368621" y="5267325"/>
                  </a:lnTo>
                  <a:lnTo>
                    <a:pt x="11363363" y="5267325"/>
                  </a:lnTo>
                  <a:lnTo>
                    <a:pt x="11361230" y="5269458"/>
                  </a:lnTo>
                  <a:lnTo>
                    <a:pt x="11361230" y="5303291"/>
                  </a:lnTo>
                  <a:lnTo>
                    <a:pt x="11363363" y="5305425"/>
                  </a:lnTo>
                  <a:lnTo>
                    <a:pt x="11368621" y="5305425"/>
                  </a:lnTo>
                  <a:lnTo>
                    <a:pt x="11370755" y="5303291"/>
                  </a:lnTo>
                  <a:lnTo>
                    <a:pt x="11370755" y="5269458"/>
                  </a:lnTo>
                  <a:close/>
                </a:path>
                <a:path w="12163425" h="6828790">
                  <a:moveTo>
                    <a:pt x="11370755" y="5202796"/>
                  </a:moveTo>
                  <a:lnTo>
                    <a:pt x="11368621" y="5200650"/>
                  </a:lnTo>
                  <a:lnTo>
                    <a:pt x="11363363" y="5200650"/>
                  </a:lnTo>
                  <a:lnTo>
                    <a:pt x="11361230" y="5202796"/>
                  </a:lnTo>
                  <a:lnTo>
                    <a:pt x="11361230" y="5236616"/>
                  </a:lnTo>
                  <a:lnTo>
                    <a:pt x="11363363" y="5238750"/>
                  </a:lnTo>
                  <a:lnTo>
                    <a:pt x="11368621" y="5238750"/>
                  </a:lnTo>
                  <a:lnTo>
                    <a:pt x="11370755" y="5236616"/>
                  </a:lnTo>
                  <a:lnTo>
                    <a:pt x="11370755" y="5202796"/>
                  </a:lnTo>
                  <a:close/>
                </a:path>
                <a:path w="12163425" h="6828790">
                  <a:moveTo>
                    <a:pt x="11370755" y="5136108"/>
                  </a:moveTo>
                  <a:lnTo>
                    <a:pt x="11368621" y="5133975"/>
                  </a:lnTo>
                  <a:lnTo>
                    <a:pt x="11363363" y="5133975"/>
                  </a:lnTo>
                  <a:lnTo>
                    <a:pt x="11361230" y="5136108"/>
                  </a:lnTo>
                  <a:lnTo>
                    <a:pt x="11361230" y="5169941"/>
                  </a:lnTo>
                  <a:lnTo>
                    <a:pt x="11363363" y="5172075"/>
                  </a:lnTo>
                  <a:lnTo>
                    <a:pt x="11368621" y="5172075"/>
                  </a:lnTo>
                  <a:lnTo>
                    <a:pt x="11370755" y="5169941"/>
                  </a:lnTo>
                  <a:lnTo>
                    <a:pt x="11370755" y="5136108"/>
                  </a:lnTo>
                  <a:close/>
                </a:path>
                <a:path w="12163425" h="6828790">
                  <a:moveTo>
                    <a:pt x="11370755" y="5069433"/>
                  </a:moveTo>
                  <a:lnTo>
                    <a:pt x="11368621" y="5067300"/>
                  </a:lnTo>
                  <a:lnTo>
                    <a:pt x="11363363" y="5067300"/>
                  </a:lnTo>
                  <a:lnTo>
                    <a:pt x="11361230" y="5069433"/>
                  </a:lnTo>
                  <a:lnTo>
                    <a:pt x="11361230" y="5103266"/>
                  </a:lnTo>
                  <a:lnTo>
                    <a:pt x="11363363" y="5105400"/>
                  </a:lnTo>
                  <a:lnTo>
                    <a:pt x="11368621" y="5105400"/>
                  </a:lnTo>
                  <a:lnTo>
                    <a:pt x="11370755" y="5103266"/>
                  </a:lnTo>
                  <a:lnTo>
                    <a:pt x="11370755" y="5069433"/>
                  </a:lnTo>
                  <a:close/>
                </a:path>
                <a:path w="12163425" h="6828790">
                  <a:moveTo>
                    <a:pt x="11370755" y="5002758"/>
                  </a:moveTo>
                  <a:lnTo>
                    <a:pt x="11368621" y="5000625"/>
                  </a:lnTo>
                  <a:lnTo>
                    <a:pt x="11363363" y="5000625"/>
                  </a:lnTo>
                  <a:lnTo>
                    <a:pt x="11361230" y="5002758"/>
                  </a:lnTo>
                  <a:lnTo>
                    <a:pt x="11361230" y="5036591"/>
                  </a:lnTo>
                  <a:lnTo>
                    <a:pt x="11363363" y="5038725"/>
                  </a:lnTo>
                  <a:lnTo>
                    <a:pt x="11368621" y="5038725"/>
                  </a:lnTo>
                  <a:lnTo>
                    <a:pt x="11370755" y="5036591"/>
                  </a:lnTo>
                  <a:lnTo>
                    <a:pt x="11370755" y="5002758"/>
                  </a:lnTo>
                  <a:close/>
                </a:path>
                <a:path w="12163425" h="6828790">
                  <a:moveTo>
                    <a:pt x="11370755" y="4936083"/>
                  </a:moveTo>
                  <a:lnTo>
                    <a:pt x="11368621" y="4933950"/>
                  </a:lnTo>
                  <a:lnTo>
                    <a:pt x="11363363" y="4933950"/>
                  </a:lnTo>
                  <a:lnTo>
                    <a:pt x="11361230" y="4936083"/>
                  </a:lnTo>
                  <a:lnTo>
                    <a:pt x="11361230" y="4969916"/>
                  </a:lnTo>
                  <a:lnTo>
                    <a:pt x="11363363" y="4972050"/>
                  </a:lnTo>
                  <a:lnTo>
                    <a:pt x="11368621" y="4972050"/>
                  </a:lnTo>
                  <a:lnTo>
                    <a:pt x="11370755" y="4969916"/>
                  </a:lnTo>
                  <a:lnTo>
                    <a:pt x="11370755" y="4936083"/>
                  </a:lnTo>
                  <a:close/>
                </a:path>
                <a:path w="12163425" h="6828790">
                  <a:moveTo>
                    <a:pt x="11370755" y="4869408"/>
                  </a:moveTo>
                  <a:lnTo>
                    <a:pt x="11368621" y="4867275"/>
                  </a:lnTo>
                  <a:lnTo>
                    <a:pt x="11363363" y="4867275"/>
                  </a:lnTo>
                  <a:lnTo>
                    <a:pt x="11361230" y="4869408"/>
                  </a:lnTo>
                  <a:lnTo>
                    <a:pt x="11361230" y="4903241"/>
                  </a:lnTo>
                  <a:lnTo>
                    <a:pt x="11363363" y="4905375"/>
                  </a:lnTo>
                  <a:lnTo>
                    <a:pt x="11368621" y="4905375"/>
                  </a:lnTo>
                  <a:lnTo>
                    <a:pt x="11370755" y="4903241"/>
                  </a:lnTo>
                  <a:lnTo>
                    <a:pt x="11370755" y="4869408"/>
                  </a:lnTo>
                  <a:close/>
                </a:path>
                <a:path w="12163425" h="6828790">
                  <a:moveTo>
                    <a:pt x="11370755" y="4802733"/>
                  </a:moveTo>
                  <a:lnTo>
                    <a:pt x="11368621" y="4800600"/>
                  </a:lnTo>
                  <a:lnTo>
                    <a:pt x="11363363" y="4800600"/>
                  </a:lnTo>
                  <a:lnTo>
                    <a:pt x="11361230" y="4802733"/>
                  </a:lnTo>
                  <a:lnTo>
                    <a:pt x="11361230" y="4836566"/>
                  </a:lnTo>
                  <a:lnTo>
                    <a:pt x="11363363" y="4838700"/>
                  </a:lnTo>
                  <a:lnTo>
                    <a:pt x="11368621" y="4838700"/>
                  </a:lnTo>
                  <a:lnTo>
                    <a:pt x="11370755" y="4836566"/>
                  </a:lnTo>
                  <a:lnTo>
                    <a:pt x="11370755" y="4802733"/>
                  </a:lnTo>
                  <a:close/>
                </a:path>
                <a:path w="12163425" h="6828790">
                  <a:moveTo>
                    <a:pt x="11370755" y="4736058"/>
                  </a:moveTo>
                  <a:lnTo>
                    <a:pt x="11368621" y="4733925"/>
                  </a:lnTo>
                  <a:lnTo>
                    <a:pt x="11363363" y="4733925"/>
                  </a:lnTo>
                  <a:lnTo>
                    <a:pt x="11361230" y="4736058"/>
                  </a:lnTo>
                  <a:lnTo>
                    <a:pt x="11361230" y="4769891"/>
                  </a:lnTo>
                  <a:lnTo>
                    <a:pt x="11363363" y="4772025"/>
                  </a:lnTo>
                  <a:lnTo>
                    <a:pt x="11368621" y="4772025"/>
                  </a:lnTo>
                  <a:lnTo>
                    <a:pt x="11370755" y="4769891"/>
                  </a:lnTo>
                  <a:lnTo>
                    <a:pt x="11370755" y="4736058"/>
                  </a:lnTo>
                  <a:close/>
                </a:path>
                <a:path w="12163425" h="6828790">
                  <a:moveTo>
                    <a:pt x="11370755" y="4669383"/>
                  </a:moveTo>
                  <a:lnTo>
                    <a:pt x="11368621" y="4667250"/>
                  </a:lnTo>
                  <a:lnTo>
                    <a:pt x="11363363" y="4667250"/>
                  </a:lnTo>
                  <a:lnTo>
                    <a:pt x="11361230" y="4669383"/>
                  </a:lnTo>
                  <a:lnTo>
                    <a:pt x="11361230" y="4703216"/>
                  </a:lnTo>
                  <a:lnTo>
                    <a:pt x="11363363" y="4705350"/>
                  </a:lnTo>
                  <a:lnTo>
                    <a:pt x="11368621" y="4705350"/>
                  </a:lnTo>
                  <a:lnTo>
                    <a:pt x="11370755" y="4703216"/>
                  </a:lnTo>
                  <a:lnTo>
                    <a:pt x="11370755" y="4669383"/>
                  </a:lnTo>
                  <a:close/>
                </a:path>
                <a:path w="12163425" h="6828790">
                  <a:moveTo>
                    <a:pt x="11370755" y="4602708"/>
                  </a:moveTo>
                  <a:lnTo>
                    <a:pt x="11368621" y="4600575"/>
                  </a:lnTo>
                  <a:lnTo>
                    <a:pt x="11363363" y="4600575"/>
                  </a:lnTo>
                  <a:lnTo>
                    <a:pt x="11361230" y="4602708"/>
                  </a:lnTo>
                  <a:lnTo>
                    <a:pt x="11361230" y="4636541"/>
                  </a:lnTo>
                  <a:lnTo>
                    <a:pt x="11363363" y="4638675"/>
                  </a:lnTo>
                  <a:lnTo>
                    <a:pt x="11368621" y="4638675"/>
                  </a:lnTo>
                  <a:lnTo>
                    <a:pt x="11370755" y="4636541"/>
                  </a:lnTo>
                  <a:lnTo>
                    <a:pt x="11370755" y="4602708"/>
                  </a:lnTo>
                  <a:close/>
                </a:path>
                <a:path w="12163425" h="6828790">
                  <a:moveTo>
                    <a:pt x="11370755" y="4536033"/>
                  </a:moveTo>
                  <a:lnTo>
                    <a:pt x="11368621" y="4533900"/>
                  </a:lnTo>
                  <a:lnTo>
                    <a:pt x="11363363" y="4533900"/>
                  </a:lnTo>
                  <a:lnTo>
                    <a:pt x="11361230" y="4536033"/>
                  </a:lnTo>
                  <a:lnTo>
                    <a:pt x="11361230" y="4569866"/>
                  </a:lnTo>
                  <a:lnTo>
                    <a:pt x="11363363" y="4572000"/>
                  </a:lnTo>
                  <a:lnTo>
                    <a:pt x="11368621" y="4572000"/>
                  </a:lnTo>
                  <a:lnTo>
                    <a:pt x="11370755" y="4569866"/>
                  </a:lnTo>
                  <a:lnTo>
                    <a:pt x="11370755" y="4536033"/>
                  </a:lnTo>
                  <a:close/>
                </a:path>
                <a:path w="12163425" h="6828790">
                  <a:moveTo>
                    <a:pt x="11370755" y="4469358"/>
                  </a:moveTo>
                  <a:lnTo>
                    <a:pt x="11368621" y="4467225"/>
                  </a:lnTo>
                  <a:lnTo>
                    <a:pt x="11363363" y="4467225"/>
                  </a:lnTo>
                  <a:lnTo>
                    <a:pt x="11361230" y="4469358"/>
                  </a:lnTo>
                  <a:lnTo>
                    <a:pt x="11361230" y="4503191"/>
                  </a:lnTo>
                  <a:lnTo>
                    <a:pt x="11363363" y="4505325"/>
                  </a:lnTo>
                  <a:lnTo>
                    <a:pt x="11368621" y="4505325"/>
                  </a:lnTo>
                  <a:lnTo>
                    <a:pt x="11370755" y="4503191"/>
                  </a:lnTo>
                  <a:lnTo>
                    <a:pt x="11370755" y="4469358"/>
                  </a:lnTo>
                  <a:close/>
                </a:path>
                <a:path w="12163425" h="6828790">
                  <a:moveTo>
                    <a:pt x="11370755" y="4402683"/>
                  </a:moveTo>
                  <a:lnTo>
                    <a:pt x="11368621" y="4400550"/>
                  </a:lnTo>
                  <a:lnTo>
                    <a:pt x="11363363" y="4400550"/>
                  </a:lnTo>
                  <a:lnTo>
                    <a:pt x="11361230" y="4402683"/>
                  </a:lnTo>
                  <a:lnTo>
                    <a:pt x="11361230" y="4436516"/>
                  </a:lnTo>
                  <a:lnTo>
                    <a:pt x="11363363" y="4438650"/>
                  </a:lnTo>
                  <a:lnTo>
                    <a:pt x="11368621" y="4438650"/>
                  </a:lnTo>
                  <a:lnTo>
                    <a:pt x="11370755" y="4436516"/>
                  </a:lnTo>
                  <a:lnTo>
                    <a:pt x="11370755" y="4402683"/>
                  </a:lnTo>
                  <a:close/>
                </a:path>
                <a:path w="12163425" h="6828790">
                  <a:moveTo>
                    <a:pt x="11370755" y="4336008"/>
                  </a:moveTo>
                  <a:lnTo>
                    <a:pt x="11368621" y="4333875"/>
                  </a:lnTo>
                  <a:lnTo>
                    <a:pt x="11363363" y="4333875"/>
                  </a:lnTo>
                  <a:lnTo>
                    <a:pt x="11361230" y="4336008"/>
                  </a:lnTo>
                  <a:lnTo>
                    <a:pt x="11361230" y="4369841"/>
                  </a:lnTo>
                  <a:lnTo>
                    <a:pt x="11363363" y="4371975"/>
                  </a:lnTo>
                  <a:lnTo>
                    <a:pt x="11368621" y="4371975"/>
                  </a:lnTo>
                  <a:lnTo>
                    <a:pt x="11370755" y="4369841"/>
                  </a:lnTo>
                  <a:lnTo>
                    <a:pt x="11370755" y="4336008"/>
                  </a:lnTo>
                  <a:close/>
                </a:path>
                <a:path w="12163425" h="6828790">
                  <a:moveTo>
                    <a:pt x="11370755" y="4269333"/>
                  </a:moveTo>
                  <a:lnTo>
                    <a:pt x="11368621" y="4267200"/>
                  </a:lnTo>
                  <a:lnTo>
                    <a:pt x="11363363" y="4267200"/>
                  </a:lnTo>
                  <a:lnTo>
                    <a:pt x="11361230" y="4269333"/>
                  </a:lnTo>
                  <a:lnTo>
                    <a:pt x="11361230" y="4303166"/>
                  </a:lnTo>
                  <a:lnTo>
                    <a:pt x="11363363" y="4305300"/>
                  </a:lnTo>
                  <a:lnTo>
                    <a:pt x="11368621" y="4305300"/>
                  </a:lnTo>
                  <a:lnTo>
                    <a:pt x="11370755" y="4303166"/>
                  </a:lnTo>
                  <a:lnTo>
                    <a:pt x="11370755" y="4269333"/>
                  </a:lnTo>
                  <a:close/>
                </a:path>
                <a:path w="12163425" h="6828790">
                  <a:moveTo>
                    <a:pt x="11370755" y="4202658"/>
                  </a:moveTo>
                  <a:lnTo>
                    <a:pt x="11368621" y="4200525"/>
                  </a:lnTo>
                  <a:lnTo>
                    <a:pt x="11363363" y="4200525"/>
                  </a:lnTo>
                  <a:lnTo>
                    <a:pt x="11361230" y="4202658"/>
                  </a:lnTo>
                  <a:lnTo>
                    <a:pt x="11361230" y="4236491"/>
                  </a:lnTo>
                  <a:lnTo>
                    <a:pt x="11363363" y="4238625"/>
                  </a:lnTo>
                  <a:lnTo>
                    <a:pt x="11368621" y="4238625"/>
                  </a:lnTo>
                  <a:lnTo>
                    <a:pt x="11370755" y="4236491"/>
                  </a:lnTo>
                  <a:lnTo>
                    <a:pt x="11370755" y="4202658"/>
                  </a:lnTo>
                  <a:close/>
                </a:path>
                <a:path w="12163425" h="6828790">
                  <a:moveTo>
                    <a:pt x="11370755" y="4135983"/>
                  </a:moveTo>
                  <a:lnTo>
                    <a:pt x="11368621" y="4133850"/>
                  </a:lnTo>
                  <a:lnTo>
                    <a:pt x="11363363" y="4133850"/>
                  </a:lnTo>
                  <a:lnTo>
                    <a:pt x="11361230" y="4135983"/>
                  </a:lnTo>
                  <a:lnTo>
                    <a:pt x="11361230" y="4169816"/>
                  </a:lnTo>
                  <a:lnTo>
                    <a:pt x="11363363" y="4171950"/>
                  </a:lnTo>
                  <a:lnTo>
                    <a:pt x="11368621" y="4171950"/>
                  </a:lnTo>
                  <a:lnTo>
                    <a:pt x="11370755" y="4169816"/>
                  </a:lnTo>
                  <a:lnTo>
                    <a:pt x="11370755" y="4135983"/>
                  </a:lnTo>
                  <a:close/>
                </a:path>
                <a:path w="12163425" h="6828790">
                  <a:moveTo>
                    <a:pt x="11370755" y="4069308"/>
                  </a:moveTo>
                  <a:lnTo>
                    <a:pt x="11368621" y="4067175"/>
                  </a:lnTo>
                  <a:lnTo>
                    <a:pt x="11363363" y="4067175"/>
                  </a:lnTo>
                  <a:lnTo>
                    <a:pt x="11361230" y="4069308"/>
                  </a:lnTo>
                  <a:lnTo>
                    <a:pt x="11361230" y="4103141"/>
                  </a:lnTo>
                  <a:lnTo>
                    <a:pt x="11363363" y="4105275"/>
                  </a:lnTo>
                  <a:lnTo>
                    <a:pt x="11368621" y="4105275"/>
                  </a:lnTo>
                  <a:lnTo>
                    <a:pt x="11370755" y="4103141"/>
                  </a:lnTo>
                  <a:lnTo>
                    <a:pt x="11370755" y="4069308"/>
                  </a:lnTo>
                  <a:close/>
                </a:path>
                <a:path w="12163425" h="6828790">
                  <a:moveTo>
                    <a:pt x="11370755" y="4002633"/>
                  </a:moveTo>
                  <a:lnTo>
                    <a:pt x="11368621" y="4000500"/>
                  </a:lnTo>
                  <a:lnTo>
                    <a:pt x="11363363" y="4000500"/>
                  </a:lnTo>
                  <a:lnTo>
                    <a:pt x="11361230" y="4002633"/>
                  </a:lnTo>
                  <a:lnTo>
                    <a:pt x="11361230" y="4036466"/>
                  </a:lnTo>
                  <a:lnTo>
                    <a:pt x="11363363" y="4038600"/>
                  </a:lnTo>
                  <a:lnTo>
                    <a:pt x="11368621" y="4038600"/>
                  </a:lnTo>
                  <a:lnTo>
                    <a:pt x="11370755" y="4036466"/>
                  </a:lnTo>
                  <a:lnTo>
                    <a:pt x="11370755" y="4002633"/>
                  </a:lnTo>
                  <a:close/>
                </a:path>
                <a:path w="12163425" h="6828790">
                  <a:moveTo>
                    <a:pt x="11370755" y="3935958"/>
                  </a:moveTo>
                  <a:lnTo>
                    <a:pt x="11368621" y="3933825"/>
                  </a:lnTo>
                  <a:lnTo>
                    <a:pt x="11363363" y="3933825"/>
                  </a:lnTo>
                  <a:lnTo>
                    <a:pt x="11361230" y="3935958"/>
                  </a:lnTo>
                  <a:lnTo>
                    <a:pt x="11361230" y="3969791"/>
                  </a:lnTo>
                  <a:lnTo>
                    <a:pt x="11363363" y="3971925"/>
                  </a:lnTo>
                  <a:lnTo>
                    <a:pt x="11368621" y="3971925"/>
                  </a:lnTo>
                  <a:lnTo>
                    <a:pt x="11370755" y="3969791"/>
                  </a:lnTo>
                  <a:lnTo>
                    <a:pt x="11370755" y="3935958"/>
                  </a:lnTo>
                  <a:close/>
                </a:path>
                <a:path w="12163425" h="6828790">
                  <a:moveTo>
                    <a:pt x="11370755" y="3869283"/>
                  </a:moveTo>
                  <a:lnTo>
                    <a:pt x="11368621" y="3867150"/>
                  </a:lnTo>
                  <a:lnTo>
                    <a:pt x="11363363" y="3867150"/>
                  </a:lnTo>
                  <a:lnTo>
                    <a:pt x="11361230" y="3869283"/>
                  </a:lnTo>
                  <a:lnTo>
                    <a:pt x="11361230" y="3903116"/>
                  </a:lnTo>
                  <a:lnTo>
                    <a:pt x="11363363" y="3905250"/>
                  </a:lnTo>
                  <a:lnTo>
                    <a:pt x="11368621" y="3905250"/>
                  </a:lnTo>
                  <a:lnTo>
                    <a:pt x="11370755" y="3903116"/>
                  </a:lnTo>
                  <a:lnTo>
                    <a:pt x="11370755" y="3869283"/>
                  </a:lnTo>
                  <a:close/>
                </a:path>
                <a:path w="12163425" h="6828790">
                  <a:moveTo>
                    <a:pt x="11370755" y="3802608"/>
                  </a:moveTo>
                  <a:lnTo>
                    <a:pt x="11368621" y="3800475"/>
                  </a:lnTo>
                  <a:lnTo>
                    <a:pt x="11363363" y="3800475"/>
                  </a:lnTo>
                  <a:lnTo>
                    <a:pt x="11361230" y="3802608"/>
                  </a:lnTo>
                  <a:lnTo>
                    <a:pt x="11361230" y="3836441"/>
                  </a:lnTo>
                  <a:lnTo>
                    <a:pt x="11363363" y="3838575"/>
                  </a:lnTo>
                  <a:lnTo>
                    <a:pt x="11368621" y="3838575"/>
                  </a:lnTo>
                  <a:lnTo>
                    <a:pt x="11370755" y="3836441"/>
                  </a:lnTo>
                  <a:lnTo>
                    <a:pt x="11370755" y="3802608"/>
                  </a:lnTo>
                  <a:close/>
                </a:path>
                <a:path w="12163425" h="6828790">
                  <a:moveTo>
                    <a:pt x="11370755" y="3735933"/>
                  </a:moveTo>
                  <a:lnTo>
                    <a:pt x="11368621" y="3733800"/>
                  </a:lnTo>
                  <a:lnTo>
                    <a:pt x="11363363" y="3733800"/>
                  </a:lnTo>
                  <a:lnTo>
                    <a:pt x="11361230" y="3735933"/>
                  </a:lnTo>
                  <a:lnTo>
                    <a:pt x="11361230" y="3769766"/>
                  </a:lnTo>
                  <a:lnTo>
                    <a:pt x="11363363" y="3771900"/>
                  </a:lnTo>
                  <a:lnTo>
                    <a:pt x="11368621" y="3771900"/>
                  </a:lnTo>
                  <a:lnTo>
                    <a:pt x="11370755" y="3769766"/>
                  </a:lnTo>
                  <a:lnTo>
                    <a:pt x="11370755" y="3735933"/>
                  </a:lnTo>
                  <a:close/>
                </a:path>
                <a:path w="12163425" h="6828790">
                  <a:moveTo>
                    <a:pt x="11370755" y="3669258"/>
                  </a:moveTo>
                  <a:lnTo>
                    <a:pt x="11368621" y="3667125"/>
                  </a:lnTo>
                  <a:lnTo>
                    <a:pt x="11363363" y="3667125"/>
                  </a:lnTo>
                  <a:lnTo>
                    <a:pt x="11361230" y="3669258"/>
                  </a:lnTo>
                  <a:lnTo>
                    <a:pt x="11361230" y="3703091"/>
                  </a:lnTo>
                  <a:lnTo>
                    <a:pt x="11363363" y="3705225"/>
                  </a:lnTo>
                  <a:lnTo>
                    <a:pt x="11368621" y="3705225"/>
                  </a:lnTo>
                  <a:lnTo>
                    <a:pt x="11370755" y="3703091"/>
                  </a:lnTo>
                  <a:lnTo>
                    <a:pt x="11370755" y="3669258"/>
                  </a:lnTo>
                  <a:close/>
                </a:path>
                <a:path w="12163425" h="6828790">
                  <a:moveTo>
                    <a:pt x="11370755" y="3602583"/>
                  </a:moveTo>
                  <a:lnTo>
                    <a:pt x="11368621" y="3600450"/>
                  </a:lnTo>
                  <a:lnTo>
                    <a:pt x="11363363" y="3600450"/>
                  </a:lnTo>
                  <a:lnTo>
                    <a:pt x="11361230" y="3602583"/>
                  </a:lnTo>
                  <a:lnTo>
                    <a:pt x="11361230" y="3636416"/>
                  </a:lnTo>
                  <a:lnTo>
                    <a:pt x="11363363" y="3638550"/>
                  </a:lnTo>
                  <a:lnTo>
                    <a:pt x="11368621" y="3638550"/>
                  </a:lnTo>
                  <a:lnTo>
                    <a:pt x="11370755" y="3636416"/>
                  </a:lnTo>
                  <a:lnTo>
                    <a:pt x="11370755" y="3602583"/>
                  </a:lnTo>
                  <a:close/>
                </a:path>
                <a:path w="12163425" h="6828790">
                  <a:moveTo>
                    <a:pt x="11370755" y="3535908"/>
                  </a:moveTo>
                  <a:lnTo>
                    <a:pt x="11368621" y="3533775"/>
                  </a:lnTo>
                  <a:lnTo>
                    <a:pt x="11363363" y="3533775"/>
                  </a:lnTo>
                  <a:lnTo>
                    <a:pt x="11361230" y="3535908"/>
                  </a:lnTo>
                  <a:lnTo>
                    <a:pt x="11361230" y="3569741"/>
                  </a:lnTo>
                  <a:lnTo>
                    <a:pt x="11363363" y="3571875"/>
                  </a:lnTo>
                  <a:lnTo>
                    <a:pt x="11368621" y="3571875"/>
                  </a:lnTo>
                  <a:lnTo>
                    <a:pt x="11370755" y="3569741"/>
                  </a:lnTo>
                  <a:lnTo>
                    <a:pt x="11370755" y="3535908"/>
                  </a:lnTo>
                  <a:close/>
                </a:path>
                <a:path w="12163425" h="6828790">
                  <a:moveTo>
                    <a:pt x="11370755" y="3469233"/>
                  </a:moveTo>
                  <a:lnTo>
                    <a:pt x="11368621" y="3467100"/>
                  </a:lnTo>
                  <a:lnTo>
                    <a:pt x="11363363" y="3467100"/>
                  </a:lnTo>
                  <a:lnTo>
                    <a:pt x="11361230" y="3469233"/>
                  </a:lnTo>
                  <a:lnTo>
                    <a:pt x="11361230" y="3503066"/>
                  </a:lnTo>
                  <a:lnTo>
                    <a:pt x="11363363" y="3505200"/>
                  </a:lnTo>
                  <a:lnTo>
                    <a:pt x="11368621" y="3505200"/>
                  </a:lnTo>
                  <a:lnTo>
                    <a:pt x="11370755" y="3503066"/>
                  </a:lnTo>
                  <a:lnTo>
                    <a:pt x="11370755" y="3469233"/>
                  </a:lnTo>
                  <a:close/>
                </a:path>
                <a:path w="12163425" h="6828790">
                  <a:moveTo>
                    <a:pt x="11370755" y="3402558"/>
                  </a:moveTo>
                  <a:lnTo>
                    <a:pt x="11368621" y="3400425"/>
                  </a:lnTo>
                  <a:lnTo>
                    <a:pt x="11363363" y="3400425"/>
                  </a:lnTo>
                  <a:lnTo>
                    <a:pt x="11361230" y="3402558"/>
                  </a:lnTo>
                  <a:lnTo>
                    <a:pt x="11361230" y="3436391"/>
                  </a:lnTo>
                  <a:lnTo>
                    <a:pt x="11363363" y="3438525"/>
                  </a:lnTo>
                  <a:lnTo>
                    <a:pt x="11368621" y="3438525"/>
                  </a:lnTo>
                  <a:lnTo>
                    <a:pt x="11370755" y="3436391"/>
                  </a:lnTo>
                  <a:lnTo>
                    <a:pt x="11370755" y="3402558"/>
                  </a:lnTo>
                  <a:close/>
                </a:path>
                <a:path w="12163425" h="6828790">
                  <a:moveTo>
                    <a:pt x="11370755" y="3335883"/>
                  </a:moveTo>
                  <a:lnTo>
                    <a:pt x="11368621" y="3333750"/>
                  </a:lnTo>
                  <a:lnTo>
                    <a:pt x="11363363" y="3333750"/>
                  </a:lnTo>
                  <a:lnTo>
                    <a:pt x="11361230" y="3335883"/>
                  </a:lnTo>
                  <a:lnTo>
                    <a:pt x="11361230" y="3369716"/>
                  </a:lnTo>
                  <a:lnTo>
                    <a:pt x="11363363" y="3371850"/>
                  </a:lnTo>
                  <a:lnTo>
                    <a:pt x="11368621" y="3371850"/>
                  </a:lnTo>
                  <a:lnTo>
                    <a:pt x="11370755" y="3369716"/>
                  </a:lnTo>
                  <a:lnTo>
                    <a:pt x="11370755" y="3335883"/>
                  </a:lnTo>
                  <a:close/>
                </a:path>
                <a:path w="12163425" h="6828790">
                  <a:moveTo>
                    <a:pt x="11370755" y="3269208"/>
                  </a:moveTo>
                  <a:lnTo>
                    <a:pt x="11368621" y="3267075"/>
                  </a:lnTo>
                  <a:lnTo>
                    <a:pt x="11363363" y="3267075"/>
                  </a:lnTo>
                  <a:lnTo>
                    <a:pt x="11361230" y="3269208"/>
                  </a:lnTo>
                  <a:lnTo>
                    <a:pt x="11361230" y="3303041"/>
                  </a:lnTo>
                  <a:lnTo>
                    <a:pt x="11363363" y="3305175"/>
                  </a:lnTo>
                  <a:lnTo>
                    <a:pt x="11368621" y="3305175"/>
                  </a:lnTo>
                  <a:lnTo>
                    <a:pt x="11370755" y="3303041"/>
                  </a:lnTo>
                  <a:lnTo>
                    <a:pt x="11370755" y="3269208"/>
                  </a:lnTo>
                  <a:close/>
                </a:path>
                <a:path w="12163425" h="6828790">
                  <a:moveTo>
                    <a:pt x="11370755" y="3202533"/>
                  </a:moveTo>
                  <a:lnTo>
                    <a:pt x="11368621" y="3200400"/>
                  </a:lnTo>
                  <a:lnTo>
                    <a:pt x="11363363" y="3200400"/>
                  </a:lnTo>
                  <a:lnTo>
                    <a:pt x="11361230" y="3202533"/>
                  </a:lnTo>
                  <a:lnTo>
                    <a:pt x="11361230" y="3236366"/>
                  </a:lnTo>
                  <a:lnTo>
                    <a:pt x="11363363" y="3238500"/>
                  </a:lnTo>
                  <a:lnTo>
                    <a:pt x="11368621" y="3238500"/>
                  </a:lnTo>
                  <a:lnTo>
                    <a:pt x="11370755" y="3236366"/>
                  </a:lnTo>
                  <a:lnTo>
                    <a:pt x="11370755" y="3202533"/>
                  </a:lnTo>
                  <a:close/>
                </a:path>
                <a:path w="12163425" h="6828790">
                  <a:moveTo>
                    <a:pt x="11370755" y="3135858"/>
                  </a:moveTo>
                  <a:lnTo>
                    <a:pt x="11368621" y="3133725"/>
                  </a:lnTo>
                  <a:lnTo>
                    <a:pt x="11363363" y="3133725"/>
                  </a:lnTo>
                  <a:lnTo>
                    <a:pt x="11361230" y="3135858"/>
                  </a:lnTo>
                  <a:lnTo>
                    <a:pt x="11361230" y="3169691"/>
                  </a:lnTo>
                  <a:lnTo>
                    <a:pt x="11363363" y="3171825"/>
                  </a:lnTo>
                  <a:lnTo>
                    <a:pt x="11368621" y="3171825"/>
                  </a:lnTo>
                  <a:lnTo>
                    <a:pt x="11370755" y="3169691"/>
                  </a:lnTo>
                  <a:lnTo>
                    <a:pt x="11370755" y="3135858"/>
                  </a:lnTo>
                  <a:close/>
                </a:path>
                <a:path w="12163425" h="6828790">
                  <a:moveTo>
                    <a:pt x="11370755" y="3069183"/>
                  </a:moveTo>
                  <a:lnTo>
                    <a:pt x="11368621" y="3067050"/>
                  </a:lnTo>
                  <a:lnTo>
                    <a:pt x="11363363" y="3067050"/>
                  </a:lnTo>
                  <a:lnTo>
                    <a:pt x="11361230" y="3069183"/>
                  </a:lnTo>
                  <a:lnTo>
                    <a:pt x="11361230" y="3103016"/>
                  </a:lnTo>
                  <a:lnTo>
                    <a:pt x="11363363" y="3105150"/>
                  </a:lnTo>
                  <a:lnTo>
                    <a:pt x="11368621" y="3105150"/>
                  </a:lnTo>
                  <a:lnTo>
                    <a:pt x="11370755" y="3103016"/>
                  </a:lnTo>
                  <a:lnTo>
                    <a:pt x="11370755" y="3069183"/>
                  </a:lnTo>
                  <a:close/>
                </a:path>
                <a:path w="12163425" h="6828790">
                  <a:moveTo>
                    <a:pt x="11370755" y="3002508"/>
                  </a:moveTo>
                  <a:lnTo>
                    <a:pt x="11368621" y="3000375"/>
                  </a:lnTo>
                  <a:lnTo>
                    <a:pt x="11363363" y="3000375"/>
                  </a:lnTo>
                  <a:lnTo>
                    <a:pt x="11361230" y="3002508"/>
                  </a:lnTo>
                  <a:lnTo>
                    <a:pt x="11361230" y="3036341"/>
                  </a:lnTo>
                  <a:lnTo>
                    <a:pt x="11363363" y="3038475"/>
                  </a:lnTo>
                  <a:lnTo>
                    <a:pt x="11368621" y="3038475"/>
                  </a:lnTo>
                  <a:lnTo>
                    <a:pt x="11370755" y="3036341"/>
                  </a:lnTo>
                  <a:lnTo>
                    <a:pt x="11370755" y="3002508"/>
                  </a:lnTo>
                  <a:close/>
                </a:path>
                <a:path w="12163425" h="6828790">
                  <a:moveTo>
                    <a:pt x="11370755" y="2935833"/>
                  </a:moveTo>
                  <a:lnTo>
                    <a:pt x="11368621" y="2933700"/>
                  </a:lnTo>
                  <a:lnTo>
                    <a:pt x="11363363" y="2933700"/>
                  </a:lnTo>
                  <a:lnTo>
                    <a:pt x="11361230" y="2935833"/>
                  </a:lnTo>
                  <a:lnTo>
                    <a:pt x="11361230" y="2969666"/>
                  </a:lnTo>
                  <a:lnTo>
                    <a:pt x="11363363" y="2971800"/>
                  </a:lnTo>
                  <a:lnTo>
                    <a:pt x="11368621" y="2971800"/>
                  </a:lnTo>
                  <a:lnTo>
                    <a:pt x="11370755" y="2969666"/>
                  </a:lnTo>
                  <a:lnTo>
                    <a:pt x="11370755" y="2935833"/>
                  </a:lnTo>
                  <a:close/>
                </a:path>
                <a:path w="12163425" h="6828790">
                  <a:moveTo>
                    <a:pt x="11370755" y="2869158"/>
                  </a:moveTo>
                  <a:lnTo>
                    <a:pt x="11368621" y="2867025"/>
                  </a:lnTo>
                  <a:lnTo>
                    <a:pt x="11363363" y="2867025"/>
                  </a:lnTo>
                  <a:lnTo>
                    <a:pt x="11361230" y="2869158"/>
                  </a:lnTo>
                  <a:lnTo>
                    <a:pt x="11361230" y="2902991"/>
                  </a:lnTo>
                  <a:lnTo>
                    <a:pt x="11363363" y="2905125"/>
                  </a:lnTo>
                  <a:lnTo>
                    <a:pt x="11368621" y="2905125"/>
                  </a:lnTo>
                  <a:lnTo>
                    <a:pt x="11370755" y="2902991"/>
                  </a:lnTo>
                  <a:lnTo>
                    <a:pt x="11370755" y="2869158"/>
                  </a:lnTo>
                  <a:close/>
                </a:path>
                <a:path w="12163425" h="6828790">
                  <a:moveTo>
                    <a:pt x="11370755" y="2802483"/>
                  </a:moveTo>
                  <a:lnTo>
                    <a:pt x="11368621" y="2800350"/>
                  </a:lnTo>
                  <a:lnTo>
                    <a:pt x="11363363" y="2800350"/>
                  </a:lnTo>
                  <a:lnTo>
                    <a:pt x="11361230" y="2802483"/>
                  </a:lnTo>
                  <a:lnTo>
                    <a:pt x="11361230" y="2836316"/>
                  </a:lnTo>
                  <a:lnTo>
                    <a:pt x="11363363" y="2838450"/>
                  </a:lnTo>
                  <a:lnTo>
                    <a:pt x="11368621" y="2838450"/>
                  </a:lnTo>
                  <a:lnTo>
                    <a:pt x="11370755" y="2836316"/>
                  </a:lnTo>
                  <a:lnTo>
                    <a:pt x="11370755" y="2802483"/>
                  </a:lnTo>
                  <a:close/>
                </a:path>
                <a:path w="12163425" h="6828790">
                  <a:moveTo>
                    <a:pt x="11370755" y="2735808"/>
                  </a:moveTo>
                  <a:lnTo>
                    <a:pt x="11368621" y="2733675"/>
                  </a:lnTo>
                  <a:lnTo>
                    <a:pt x="11363363" y="2733675"/>
                  </a:lnTo>
                  <a:lnTo>
                    <a:pt x="11361230" y="2735808"/>
                  </a:lnTo>
                  <a:lnTo>
                    <a:pt x="11361230" y="2769641"/>
                  </a:lnTo>
                  <a:lnTo>
                    <a:pt x="11363363" y="2771775"/>
                  </a:lnTo>
                  <a:lnTo>
                    <a:pt x="11368621" y="2771775"/>
                  </a:lnTo>
                  <a:lnTo>
                    <a:pt x="11370755" y="2769641"/>
                  </a:lnTo>
                  <a:lnTo>
                    <a:pt x="11370755" y="2735808"/>
                  </a:lnTo>
                  <a:close/>
                </a:path>
                <a:path w="12163425" h="6828790">
                  <a:moveTo>
                    <a:pt x="11370755" y="2669133"/>
                  </a:moveTo>
                  <a:lnTo>
                    <a:pt x="11368621" y="2667000"/>
                  </a:lnTo>
                  <a:lnTo>
                    <a:pt x="11363363" y="2667000"/>
                  </a:lnTo>
                  <a:lnTo>
                    <a:pt x="11361230" y="2669133"/>
                  </a:lnTo>
                  <a:lnTo>
                    <a:pt x="11361230" y="2702966"/>
                  </a:lnTo>
                  <a:lnTo>
                    <a:pt x="11363363" y="2705100"/>
                  </a:lnTo>
                  <a:lnTo>
                    <a:pt x="11368621" y="2705100"/>
                  </a:lnTo>
                  <a:lnTo>
                    <a:pt x="11370755" y="2702966"/>
                  </a:lnTo>
                  <a:lnTo>
                    <a:pt x="11370755" y="2669133"/>
                  </a:lnTo>
                  <a:close/>
                </a:path>
                <a:path w="12163425" h="6828790">
                  <a:moveTo>
                    <a:pt x="11370755" y="2602458"/>
                  </a:moveTo>
                  <a:lnTo>
                    <a:pt x="11368621" y="2600325"/>
                  </a:lnTo>
                  <a:lnTo>
                    <a:pt x="11363363" y="2600325"/>
                  </a:lnTo>
                  <a:lnTo>
                    <a:pt x="11361230" y="2602458"/>
                  </a:lnTo>
                  <a:lnTo>
                    <a:pt x="11361230" y="2636291"/>
                  </a:lnTo>
                  <a:lnTo>
                    <a:pt x="11363363" y="2638425"/>
                  </a:lnTo>
                  <a:lnTo>
                    <a:pt x="11368621" y="2638425"/>
                  </a:lnTo>
                  <a:lnTo>
                    <a:pt x="11370755" y="2636291"/>
                  </a:lnTo>
                  <a:lnTo>
                    <a:pt x="11370755" y="2602458"/>
                  </a:lnTo>
                  <a:close/>
                </a:path>
                <a:path w="12163425" h="6828790">
                  <a:moveTo>
                    <a:pt x="11370755" y="2535783"/>
                  </a:moveTo>
                  <a:lnTo>
                    <a:pt x="11368621" y="2533650"/>
                  </a:lnTo>
                  <a:lnTo>
                    <a:pt x="11363363" y="2533650"/>
                  </a:lnTo>
                  <a:lnTo>
                    <a:pt x="11361230" y="2535783"/>
                  </a:lnTo>
                  <a:lnTo>
                    <a:pt x="11361230" y="2569616"/>
                  </a:lnTo>
                  <a:lnTo>
                    <a:pt x="11363363" y="2571750"/>
                  </a:lnTo>
                  <a:lnTo>
                    <a:pt x="11368621" y="2571750"/>
                  </a:lnTo>
                  <a:lnTo>
                    <a:pt x="11370755" y="2569616"/>
                  </a:lnTo>
                  <a:lnTo>
                    <a:pt x="11370755" y="2535783"/>
                  </a:lnTo>
                  <a:close/>
                </a:path>
                <a:path w="12163425" h="6828790">
                  <a:moveTo>
                    <a:pt x="11370755" y="2469108"/>
                  </a:moveTo>
                  <a:lnTo>
                    <a:pt x="11368621" y="2466975"/>
                  </a:lnTo>
                  <a:lnTo>
                    <a:pt x="11363363" y="2466975"/>
                  </a:lnTo>
                  <a:lnTo>
                    <a:pt x="11361230" y="2469108"/>
                  </a:lnTo>
                  <a:lnTo>
                    <a:pt x="11361230" y="2502941"/>
                  </a:lnTo>
                  <a:lnTo>
                    <a:pt x="11363363" y="2505075"/>
                  </a:lnTo>
                  <a:lnTo>
                    <a:pt x="11368621" y="2505075"/>
                  </a:lnTo>
                  <a:lnTo>
                    <a:pt x="11370755" y="2502941"/>
                  </a:lnTo>
                  <a:lnTo>
                    <a:pt x="11370755" y="2469108"/>
                  </a:lnTo>
                  <a:close/>
                </a:path>
                <a:path w="12163425" h="6828790">
                  <a:moveTo>
                    <a:pt x="11370755" y="2402433"/>
                  </a:moveTo>
                  <a:lnTo>
                    <a:pt x="11368621" y="2400300"/>
                  </a:lnTo>
                  <a:lnTo>
                    <a:pt x="11363363" y="2400300"/>
                  </a:lnTo>
                  <a:lnTo>
                    <a:pt x="11361230" y="2402433"/>
                  </a:lnTo>
                  <a:lnTo>
                    <a:pt x="11361230" y="2436266"/>
                  </a:lnTo>
                  <a:lnTo>
                    <a:pt x="11363363" y="2438400"/>
                  </a:lnTo>
                  <a:lnTo>
                    <a:pt x="11368621" y="2438400"/>
                  </a:lnTo>
                  <a:lnTo>
                    <a:pt x="11370755" y="2436266"/>
                  </a:lnTo>
                  <a:lnTo>
                    <a:pt x="11370755" y="2402433"/>
                  </a:lnTo>
                  <a:close/>
                </a:path>
                <a:path w="12163425" h="6828790">
                  <a:moveTo>
                    <a:pt x="11370755" y="2335758"/>
                  </a:moveTo>
                  <a:lnTo>
                    <a:pt x="11368621" y="2333625"/>
                  </a:lnTo>
                  <a:lnTo>
                    <a:pt x="11363363" y="2333625"/>
                  </a:lnTo>
                  <a:lnTo>
                    <a:pt x="11361230" y="2335758"/>
                  </a:lnTo>
                  <a:lnTo>
                    <a:pt x="11361230" y="2369591"/>
                  </a:lnTo>
                  <a:lnTo>
                    <a:pt x="11363363" y="2371725"/>
                  </a:lnTo>
                  <a:lnTo>
                    <a:pt x="11368621" y="2371725"/>
                  </a:lnTo>
                  <a:lnTo>
                    <a:pt x="11370755" y="2369591"/>
                  </a:lnTo>
                  <a:lnTo>
                    <a:pt x="11370755" y="2335758"/>
                  </a:lnTo>
                  <a:close/>
                </a:path>
                <a:path w="12163425" h="6828790">
                  <a:moveTo>
                    <a:pt x="11370755" y="2269083"/>
                  </a:moveTo>
                  <a:lnTo>
                    <a:pt x="11368621" y="2266950"/>
                  </a:lnTo>
                  <a:lnTo>
                    <a:pt x="11363363" y="2266950"/>
                  </a:lnTo>
                  <a:lnTo>
                    <a:pt x="11361230" y="2269083"/>
                  </a:lnTo>
                  <a:lnTo>
                    <a:pt x="11361230" y="2302916"/>
                  </a:lnTo>
                  <a:lnTo>
                    <a:pt x="11363363" y="2305050"/>
                  </a:lnTo>
                  <a:lnTo>
                    <a:pt x="11368621" y="2305050"/>
                  </a:lnTo>
                  <a:lnTo>
                    <a:pt x="11370755" y="2302916"/>
                  </a:lnTo>
                  <a:lnTo>
                    <a:pt x="11370755" y="2269083"/>
                  </a:lnTo>
                  <a:close/>
                </a:path>
                <a:path w="12163425" h="6828790">
                  <a:moveTo>
                    <a:pt x="11370755" y="2202408"/>
                  </a:moveTo>
                  <a:lnTo>
                    <a:pt x="11368621" y="2200275"/>
                  </a:lnTo>
                  <a:lnTo>
                    <a:pt x="11363363" y="2200275"/>
                  </a:lnTo>
                  <a:lnTo>
                    <a:pt x="11361230" y="2202408"/>
                  </a:lnTo>
                  <a:lnTo>
                    <a:pt x="11361230" y="2236241"/>
                  </a:lnTo>
                  <a:lnTo>
                    <a:pt x="11363363" y="2238375"/>
                  </a:lnTo>
                  <a:lnTo>
                    <a:pt x="11368621" y="2238375"/>
                  </a:lnTo>
                  <a:lnTo>
                    <a:pt x="11370755" y="2236241"/>
                  </a:lnTo>
                  <a:lnTo>
                    <a:pt x="11370755" y="2202408"/>
                  </a:lnTo>
                  <a:close/>
                </a:path>
                <a:path w="12163425" h="6828790">
                  <a:moveTo>
                    <a:pt x="11370755" y="2135733"/>
                  </a:moveTo>
                  <a:lnTo>
                    <a:pt x="11368621" y="2133600"/>
                  </a:lnTo>
                  <a:lnTo>
                    <a:pt x="11363363" y="2133600"/>
                  </a:lnTo>
                  <a:lnTo>
                    <a:pt x="11361230" y="2135733"/>
                  </a:lnTo>
                  <a:lnTo>
                    <a:pt x="11361230" y="2169566"/>
                  </a:lnTo>
                  <a:lnTo>
                    <a:pt x="11363363" y="2171700"/>
                  </a:lnTo>
                  <a:lnTo>
                    <a:pt x="11368621" y="2171700"/>
                  </a:lnTo>
                  <a:lnTo>
                    <a:pt x="11370755" y="2169566"/>
                  </a:lnTo>
                  <a:lnTo>
                    <a:pt x="11370755" y="2135733"/>
                  </a:lnTo>
                  <a:close/>
                </a:path>
                <a:path w="12163425" h="6828790">
                  <a:moveTo>
                    <a:pt x="11370755" y="2069058"/>
                  </a:moveTo>
                  <a:lnTo>
                    <a:pt x="11368621" y="2066925"/>
                  </a:lnTo>
                  <a:lnTo>
                    <a:pt x="11363363" y="2066925"/>
                  </a:lnTo>
                  <a:lnTo>
                    <a:pt x="11361230" y="2069058"/>
                  </a:lnTo>
                  <a:lnTo>
                    <a:pt x="11361230" y="2102891"/>
                  </a:lnTo>
                  <a:lnTo>
                    <a:pt x="11363363" y="2105025"/>
                  </a:lnTo>
                  <a:lnTo>
                    <a:pt x="11368621" y="2105025"/>
                  </a:lnTo>
                  <a:lnTo>
                    <a:pt x="11370755" y="2102891"/>
                  </a:lnTo>
                  <a:lnTo>
                    <a:pt x="11370755" y="2069058"/>
                  </a:lnTo>
                  <a:close/>
                </a:path>
                <a:path w="12163425" h="6828790">
                  <a:moveTo>
                    <a:pt x="11370755" y="2002383"/>
                  </a:moveTo>
                  <a:lnTo>
                    <a:pt x="11368621" y="2000250"/>
                  </a:lnTo>
                  <a:lnTo>
                    <a:pt x="11363363" y="2000250"/>
                  </a:lnTo>
                  <a:lnTo>
                    <a:pt x="11361230" y="2002383"/>
                  </a:lnTo>
                  <a:lnTo>
                    <a:pt x="11361230" y="2036216"/>
                  </a:lnTo>
                  <a:lnTo>
                    <a:pt x="11363363" y="2038350"/>
                  </a:lnTo>
                  <a:lnTo>
                    <a:pt x="11368621" y="2038350"/>
                  </a:lnTo>
                  <a:lnTo>
                    <a:pt x="11370755" y="2036216"/>
                  </a:lnTo>
                  <a:lnTo>
                    <a:pt x="11370755" y="2002383"/>
                  </a:lnTo>
                  <a:close/>
                </a:path>
                <a:path w="12163425" h="6828790">
                  <a:moveTo>
                    <a:pt x="11370755" y="1935708"/>
                  </a:moveTo>
                  <a:lnTo>
                    <a:pt x="11368621" y="1933575"/>
                  </a:lnTo>
                  <a:lnTo>
                    <a:pt x="11363363" y="1933575"/>
                  </a:lnTo>
                  <a:lnTo>
                    <a:pt x="11361230" y="1935708"/>
                  </a:lnTo>
                  <a:lnTo>
                    <a:pt x="11361230" y="1969541"/>
                  </a:lnTo>
                  <a:lnTo>
                    <a:pt x="11363363" y="1971675"/>
                  </a:lnTo>
                  <a:lnTo>
                    <a:pt x="11368621" y="1971675"/>
                  </a:lnTo>
                  <a:lnTo>
                    <a:pt x="11370755" y="1969541"/>
                  </a:lnTo>
                  <a:lnTo>
                    <a:pt x="11370755" y="1935708"/>
                  </a:lnTo>
                  <a:close/>
                </a:path>
                <a:path w="12163425" h="6828790">
                  <a:moveTo>
                    <a:pt x="11370755" y="1869033"/>
                  </a:moveTo>
                  <a:lnTo>
                    <a:pt x="11368621" y="1866900"/>
                  </a:lnTo>
                  <a:lnTo>
                    <a:pt x="11363363" y="1866900"/>
                  </a:lnTo>
                  <a:lnTo>
                    <a:pt x="11361230" y="1869033"/>
                  </a:lnTo>
                  <a:lnTo>
                    <a:pt x="11361230" y="1902866"/>
                  </a:lnTo>
                  <a:lnTo>
                    <a:pt x="11363363" y="1905000"/>
                  </a:lnTo>
                  <a:lnTo>
                    <a:pt x="11368621" y="1905000"/>
                  </a:lnTo>
                  <a:lnTo>
                    <a:pt x="11370755" y="1902866"/>
                  </a:lnTo>
                  <a:lnTo>
                    <a:pt x="11370755" y="1869033"/>
                  </a:lnTo>
                  <a:close/>
                </a:path>
                <a:path w="12163425" h="6828790">
                  <a:moveTo>
                    <a:pt x="11370755" y="1802358"/>
                  </a:moveTo>
                  <a:lnTo>
                    <a:pt x="11368621" y="1800225"/>
                  </a:lnTo>
                  <a:lnTo>
                    <a:pt x="11363363" y="1800225"/>
                  </a:lnTo>
                  <a:lnTo>
                    <a:pt x="11361230" y="1802358"/>
                  </a:lnTo>
                  <a:lnTo>
                    <a:pt x="11361230" y="1836191"/>
                  </a:lnTo>
                  <a:lnTo>
                    <a:pt x="11363363" y="1838325"/>
                  </a:lnTo>
                  <a:lnTo>
                    <a:pt x="11368621" y="1838325"/>
                  </a:lnTo>
                  <a:lnTo>
                    <a:pt x="11370755" y="1836191"/>
                  </a:lnTo>
                  <a:lnTo>
                    <a:pt x="11370755" y="1802358"/>
                  </a:lnTo>
                  <a:close/>
                </a:path>
                <a:path w="12163425" h="6828790">
                  <a:moveTo>
                    <a:pt x="11370755" y="1735683"/>
                  </a:moveTo>
                  <a:lnTo>
                    <a:pt x="11368621" y="1733550"/>
                  </a:lnTo>
                  <a:lnTo>
                    <a:pt x="11363363" y="1733550"/>
                  </a:lnTo>
                  <a:lnTo>
                    <a:pt x="11361230" y="1735683"/>
                  </a:lnTo>
                  <a:lnTo>
                    <a:pt x="11361230" y="1769516"/>
                  </a:lnTo>
                  <a:lnTo>
                    <a:pt x="11363363" y="1771650"/>
                  </a:lnTo>
                  <a:lnTo>
                    <a:pt x="11368621" y="1771650"/>
                  </a:lnTo>
                  <a:lnTo>
                    <a:pt x="11370755" y="1769516"/>
                  </a:lnTo>
                  <a:lnTo>
                    <a:pt x="11370755" y="1735683"/>
                  </a:lnTo>
                  <a:close/>
                </a:path>
                <a:path w="12163425" h="6828790">
                  <a:moveTo>
                    <a:pt x="11370755" y="1669008"/>
                  </a:moveTo>
                  <a:lnTo>
                    <a:pt x="11368621" y="1666875"/>
                  </a:lnTo>
                  <a:lnTo>
                    <a:pt x="11363363" y="1666875"/>
                  </a:lnTo>
                  <a:lnTo>
                    <a:pt x="11361230" y="1669008"/>
                  </a:lnTo>
                  <a:lnTo>
                    <a:pt x="11361230" y="1702841"/>
                  </a:lnTo>
                  <a:lnTo>
                    <a:pt x="11363363" y="1704975"/>
                  </a:lnTo>
                  <a:lnTo>
                    <a:pt x="11368621" y="1704975"/>
                  </a:lnTo>
                  <a:lnTo>
                    <a:pt x="11370755" y="1702841"/>
                  </a:lnTo>
                  <a:lnTo>
                    <a:pt x="11370755" y="1669008"/>
                  </a:lnTo>
                  <a:close/>
                </a:path>
                <a:path w="12163425" h="6828790">
                  <a:moveTo>
                    <a:pt x="11370755" y="1602333"/>
                  </a:moveTo>
                  <a:lnTo>
                    <a:pt x="11368621" y="1600200"/>
                  </a:lnTo>
                  <a:lnTo>
                    <a:pt x="11363363" y="1600200"/>
                  </a:lnTo>
                  <a:lnTo>
                    <a:pt x="11361230" y="1602333"/>
                  </a:lnTo>
                  <a:lnTo>
                    <a:pt x="11361230" y="1636166"/>
                  </a:lnTo>
                  <a:lnTo>
                    <a:pt x="11363363" y="1638300"/>
                  </a:lnTo>
                  <a:lnTo>
                    <a:pt x="11368621" y="1638300"/>
                  </a:lnTo>
                  <a:lnTo>
                    <a:pt x="11370755" y="1636166"/>
                  </a:lnTo>
                  <a:lnTo>
                    <a:pt x="11370755" y="1602333"/>
                  </a:lnTo>
                  <a:close/>
                </a:path>
                <a:path w="12163425" h="6828790">
                  <a:moveTo>
                    <a:pt x="11370755" y="1535658"/>
                  </a:moveTo>
                  <a:lnTo>
                    <a:pt x="11368621" y="1533525"/>
                  </a:lnTo>
                  <a:lnTo>
                    <a:pt x="11363363" y="1533525"/>
                  </a:lnTo>
                  <a:lnTo>
                    <a:pt x="11361230" y="1535658"/>
                  </a:lnTo>
                  <a:lnTo>
                    <a:pt x="11361230" y="1569491"/>
                  </a:lnTo>
                  <a:lnTo>
                    <a:pt x="11363363" y="1571625"/>
                  </a:lnTo>
                  <a:lnTo>
                    <a:pt x="11368621" y="1571625"/>
                  </a:lnTo>
                  <a:lnTo>
                    <a:pt x="11370755" y="1569491"/>
                  </a:lnTo>
                  <a:lnTo>
                    <a:pt x="11370755" y="1535658"/>
                  </a:lnTo>
                  <a:close/>
                </a:path>
                <a:path w="12163425" h="6828790">
                  <a:moveTo>
                    <a:pt x="11370755" y="1468983"/>
                  </a:moveTo>
                  <a:lnTo>
                    <a:pt x="11368621" y="1466850"/>
                  </a:lnTo>
                  <a:lnTo>
                    <a:pt x="11363363" y="1466850"/>
                  </a:lnTo>
                  <a:lnTo>
                    <a:pt x="11361230" y="1468983"/>
                  </a:lnTo>
                  <a:lnTo>
                    <a:pt x="11361230" y="1502816"/>
                  </a:lnTo>
                  <a:lnTo>
                    <a:pt x="11363363" y="1504950"/>
                  </a:lnTo>
                  <a:lnTo>
                    <a:pt x="11368621" y="1504950"/>
                  </a:lnTo>
                  <a:lnTo>
                    <a:pt x="11370755" y="1502816"/>
                  </a:lnTo>
                  <a:lnTo>
                    <a:pt x="11370755" y="1468983"/>
                  </a:lnTo>
                  <a:close/>
                </a:path>
                <a:path w="12163425" h="6828790">
                  <a:moveTo>
                    <a:pt x="11370755" y="1402308"/>
                  </a:moveTo>
                  <a:lnTo>
                    <a:pt x="11368621" y="1400175"/>
                  </a:lnTo>
                  <a:lnTo>
                    <a:pt x="11363363" y="1400175"/>
                  </a:lnTo>
                  <a:lnTo>
                    <a:pt x="11361230" y="1402308"/>
                  </a:lnTo>
                  <a:lnTo>
                    <a:pt x="11361230" y="1436141"/>
                  </a:lnTo>
                  <a:lnTo>
                    <a:pt x="11363363" y="1438275"/>
                  </a:lnTo>
                  <a:lnTo>
                    <a:pt x="11368621" y="1438275"/>
                  </a:lnTo>
                  <a:lnTo>
                    <a:pt x="11370755" y="1436141"/>
                  </a:lnTo>
                  <a:lnTo>
                    <a:pt x="11370755" y="1402308"/>
                  </a:lnTo>
                  <a:close/>
                </a:path>
                <a:path w="12163425" h="6828790">
                  <a:moveTo>
                    <a:pt x="11370755" y="1335633"/>
                  </a:moveTo>
                  <a:lnTo>
                    <a:pt x="11368621" y="1333500"/>
                  </a:lnTo>
                  <a:lnTo>
                    <a:pt x="11363363" y="1333500"/>
                  </a:lnTo>
                  <a:lnTo>
                    <a:pt x="11361230" y="1335633"/>
                  </a:lnTo>
                  <a:lnTo>
                    <a:pt x="11361230" y="1369466"/>
                  </a:lnTo>
                  <a:lnTo>
                    <a:pt x="11363363" y="1371600"/>
                  </a:lnTo>
                  <a:lnTo>
                    <a:pt x="11368621" y="1371600"/>
                  </a:lnTo>
                  <a:lnTo>
                    <a:pt x="11370755" y="1369466"/>
                  </a:lnTo>
                  <a:lnTo>
                    <a:pt x="11370755" y="1335633"/>
                  </a:lnTo>
                  <a:close/>
                </a:path>
                <a:path w="12163425" h="6828790">
                  <a:moveTo>
                    <a:pt x="11370755" y="1268958"/>
                  </a:moveTo>
                  <a:lnTo>
                    <a:pt x="11368621" y="1266825"/>
                  </a:lnTo>
                  <a:lnTo>
                    <a:pt x="11363363" y="1266825"/>
                  </a:lnTo>
                  <a:lnTo>
                    <a:pt x="11361230" y="1268958"/>
                  </a:lnTo>
                  <a:lnTo>
                    <a:pt x="11361230" y="1302791"/>
                  </a:lnTo>
                  <a:lnTo>
                    <a:pt x="11363363" y="1304925"/>
                  </a:lnTo>
                  <a:lnTo>
                    <a:pt x="11368621" y="1304925"/>
                  </a:lnTo>
                  <a:lnTo>
                    <a:pt x="11370755" y="1302791"/>
                  </a:lnTo>
                  <a:lnTo>
                    <a:pt x="11370755" y="1268958"/>
                  </a:lnTo>
                  <a:close/>
                </a:path>
                <a:path w="12163425" h="6828790">
                  <a:moveTo>
                    <a:pt x="11370755" y="1202283"/>
                  </a:moveTo>
                  <a:lnTo>
                    <a:pt x="11368621" y="1200150"/>
                  </a:lnTo>
                  <a:lnTo>
                    <a:pt x="11363363" y="1200150"/>
                  </a:lnTo>
                  <a:lnTo>
                    <a:pt x="11361230" y="1202283"/>
                  </a:lnTo>
                  <a:lnTo>
                    <a:pt x="11361230" y="1236116"/>
                  </a:lnTo>
                  <a:lnTo>
                    <a:pt x="11363363" y="1238250"/>
                  </a:lnTo>
                  <a:lnTo>
                    <a:pt x="11368621" y="1238250"/>
                  </a:lnTo>
                  <a:lnTo>
                    <a:pt x="11370755" y="1236116"/>
                  </a:lnTo>
                  <a:lnTo>
                    <a:pt x="11370755" y="1202283"/>
                  </a:lnTo>
                  <a:close/>
                </a:path>
                <a:path w="12163425" h="6828790">
                  <a:moveTo>
                    <a:pt x="11370755" y="1135608"/>
                  </a:moveTo>
                  <a:lnTo>
                    <a:pt x="11368621" y="1133475"/>
                  </a:lnTo>
                  <a:lnTo>
                    <a:pt x="11363363" y="1133475"/>
                  </a:lnTo>
                  <a:lnTo>
                    <a:pt x="11361230" y="1135608"/>
                  </a:lnTo>
                  <a:lnTo>
                    <a:pt x="11361230" y="1169441"/>
                  </a:lnTo>
                  <a:lnTo>
                    <a:pt x="11363363" y="1171575"/>
                  </a:lnTo>
                  <a:lnTo>
                    <a:pt x="11368621" y="1171575"/>
                  </a:lnTo>
                  <a:lnTo>
                    <a:pt x="11370755" y="1169441"/>
                  </a:lnTo>
                  <a:lnTo>
                    <a:pt x="11370755" y="1135608"/>
                  </a:lnTo>
                  <a:close/>
                </a:path>
                <a:path w="12163425" h="6828790">
                  <a:moveTo>
                    <a:pt x="11370755" y="1068933"/>
                  </a:moveTo>
                  <a:lnTo>
                    <a:pt x="11368621" y="1066800"/>
                  </a:lnTo>
                  <a:lnTo>
                    <a:pt x="11363363" y="1066800"/>
                  </a:lnTo>
                  <a:lnTo>
                    <a:pt x="11361230" y="1068933"/>
                  </a:lnTo>
                  <a:lnTo>
                    <a:pt x="11361230" y="1102766"/>
                  </a:lnTo>
                  <a:lnTo>
                    <a:pt x="11363363" y="1104900"/>
                  </a:lnTo>
                  <a:lnTo>
                    <a:pt x="11368621" y="1104900"/>
                  </a:lnTo>
                  <a:lnTo>
                    <a:pt x="11370755" y="1102766"/>
                  </a:lnTo>
                  <a:lnTo>
                    <a:pt x="11370755" y="1068933"/>
                  </a:lnTo>
                  <a:close/>
                </a:path>
                <a:path w="12163425" h="6828790">
                  <a:moveTo>
                    <a:pt x="11370755" y="1002258"/>
                  </a:moveTo>
                  <a:lnTo>
                    <a:pt x="11368621" y="1000125"/>
                  </a:lnTo>
                  <a:lnTo>
                    <a:pt x="11363363" y="1000125"/>
                  </a:lnTo>
                  <a:lnTo>
                    <a:pt x="11361230" y="1002258"/>
                  </a:lnTo>
                  <a:lnTo>
                    <a:pt x="11361230" y="1036091"/>
                  </a:lnTo>
                  <a:lnTo>
                    <a:pt x="11363363" y="1038225"/>
                  </a:lnTo>
                  <a:lnTo>
                    <a:pt x="11368621" y="1038225"/>
                  </a:lnTo>
                  <a:lnTo>
                    <a:pt x="11370755" y="1036091"/>
                  </a:lnTo>
                  <a:lnTo>
                    <a:pt x="11370755" y="1002258"/>
                  </a:lnTo>
                  <a:close/>
                </a:path>
                <a:path w="12163425" h="6828790">
                  <a:moveTo>
                    <a:pt x="11370755" y="935583"/>
                  </a:moveTo>
                  <a:lnTo>
                    <a:pt x="11368621" y="933450"/>
                  </a:lnTo>
                  <a:lnTo>
                    <a:pt x="11363363" y="933450"/>
                  </a:lnTo>
                  <a:lnTo>
                    <a:pt x="11361230" y="935583"/>
                  </a:lnTo>
                  <a:lnTo>
                    <a:pt x="11361230" y="969416"/>
                  </a:lnTo>
                  <a:lnTo>
                    <a:pt x="11363363" y="971550"/>
                  </a:lnTo>
                  <a:lnTo>
                    <a:pt x="11368621" y="971550"/>
                  </a:lnTo>
                  <a:lnTo>
                    <a:pt x="11370755" y="969416"/>
                  </a:lnTo>
                  <a:lnTo>
                    <a:pt x="11370755" y="935583"/>
                  </a:lnTo>
                  <a:close/>
                </a:path>
                <a:path w="12163425" h="6828790">
                  <a:moveTo>
                    <a:pt x="11370755" y="868908"/>
                  </a:moveTo>
                  <a:lnTo>
                    <a:pt x="11368621" y="866775"/>
                  </a:lnTo>
                  <a:lnTo>
                    <a:pt x="11363363" y="866775"/>
                  </a:lnTo>
                  <a:lnTo>
                    <a:pt x="11361230" y="868908"/>
                  </a:lnTo>
                  <a:lnTo>
                    <a:pt x="11361230" y="902741"/>
                  </a:lnTo>
                  <a:lnTo>
                    <a:pt x="11363363" y="904875"/>
                  </a:lnTo>
                  <a:lnTo>
                    <a:pt x="11368621" y="904875"/>
                  </a:lnTo>
                  <a:lnTo>
                    <a:pt x="11370755" y="902741"/>
                  </a:lnTo>
                  <a:lnTo>
                    <a:pt x="11370755" y="868908"/>
                  </a:lnTo>
                  <a:close/>
                </a:path>
                <a:path w="12163425" h="6828790">
                  <a:moveTo>
                    <a:pt x="11370755" y="802233"/>
                  </a:moveTo>
                  <a:lnTo>
                    <a:pt x="11368621" y="800100"/>
                  </a:lnTo>
                  <a:lnTo>
                    <a:pt x="11363363" y="800100"/>
                  </a:lnTo>
                  <a:lnTo>
                    <a:pt x="11361230" y="802233"/>
                  </a:lnTo>
                  <a:lnTo>
                    <a:pt x="11361230" y="836066"/>
                  </a:lnTo>
                  <a:lnTo>
                    <a:pt x="11363363" y="838200"/>
                  </a:lnTo>
                  <a:lnTo>
                    <a:pt x="11368621" y="838200"/>
                  </a:lnTo>
                  <a:lnTo>
                    <a:pt x="11370755" y="836066"/>
                  </a:lnTo>
                  <a:lnTo>
                    <a:pt x="11370755" y="802233"/>
                  </a:lnTo>
                  <a:close/>
                </a:path>
                <a:path w="12163425" h="6828790">
                  <a:moveTo>
                    <a:pt x="11370755" y="735558"/>
                  </a:moveTo>
                  <a:lnTo>
                    <a:pt x="11368621" y="733425"/>
                  </a:lnTo>
                  <a:lnTo>
                    <a:pt x="11363363" y="733425"/>
                  </a:lnTo>
                  <a:lnTo>
                    <a:pt x="11361230" y="735558"/>
                  </a:lnTo>
                  <a:lnTo>
                    <a:pt x="11361230" y="769391"/>
                  </a:lnTo>
                  <a:lnTo>
                    <a:pt x="11363363" y="771525"/>
                  </a:lnTo>
                  <a:lnTo>
                    <a:pt x="11368621" y="771525"/>
                  </a:lnTo>
                  <a:lnTo>
                    <a:pt x="11370755" y="769391"/>
                  </a:lnTo>
                  <a:lnTo>
                    <a:pt x="11370755" y="735558"/>
                  </a:lnTo>
                  <a:close/>
                </a:path>
                <a:path w="12163425" h="6828790">
                  <a:moveTo>
                    <a:pt x="11370755" y="668883"/>
                  </a:moveTo>
                  <a:lnTo>
                    <a:pt x="11368621" y="666750"/>
                  </a:lnTo>
                  <a:lnTo>
                    <a:pt x="11363363" y="666750"/>
                  </a:lnTo>
                  <a:lnTo>
                    <a:pt x="11361230" y="668883"/>
                  </a:lnTo>
                  <a:lnTo>
                    <a:pt x="11361230" y="702716"/>
                  </a:lnTo>
                  <a:lnTo>
                    <a:pt x="11363363" y="704850"/>
                  </a:lnTo>
                  <a:lnTo>
                    <a:pt x="11368621" y="704850"/>
                  </a:lnTo>
                  <a:lnTo>
                    <a:pt x="11370755" y="702716"/>
                  </a:lnTo>
                  <a:lnTo>
                    <a:pt x="11370755" y="668883"/>
                  </a:lnTo>
                  <a:close/>
                </a:path>
                <a:path w="12163425" h="6828790">
                  <a:moveTo>
                    <a:pt x="11370755" y="602208"/>
                  </a:moveTo>
                  <a:lnTo>
                    <a:pt x="11368621" y="600075"/>
                  </a:lnTo>
                  <a:lnTo>
                    <a:pt x="11363363" y="600075"/>
                  </a:lnTo>
                  <a:lnTo>
                    <a:pt x="11361230" y="602208"/>
                  </a:lnTo>
                  <a:lnTo>
                    <a:pt x="11361230" y="636041"/>
                  </a:lnTo>
                  <a:lnTo>
                    <a:pt x="11363363" y="638175"/>
                  </a:lnTo>
                  <a:lnTo>
                    <a:pt x="11368621" y="638175"/>
                  </a:lnTo>
                  <a:lnTo>
                    <a:pt x="11370755" y="636041"/>
                  </a:lnTo>
                  <a:lnTo>
                    <a:pt x="11370755" y="602208"/>
                  </a:lnTo>
                  <a:close/>
                </a:path>
                <a:path w="12163425" h="6828790">
                  <a:moveTo>
                    <a:pt x="11370755" y="535533"/>
                  </a:moveTo>
                  <a:lnTo>
                    <a:pt x="11368621" y="533400"/>
                  </a:lnTo>
                  <a:lnTo>
                    <a:pt x="11363363" y="533400"/>
                  </a:lnTo>
                  <a:lnTo>
                    <a:pt x="11361230" y="535533"/>
                  </a:lnTo>
                  <a:lnTo>
                    <a:pt x="11361230" y="569366"/>
                  </a:lnTo>
                  <a:lnTo>
                    <a:pt x="11363363" y="571500"/>
                  </a:lnTo>
                  <a:lnTo>
                    <a:pt x="11368621" y="571500"/>
                  </a:lnTo>
                  <a:lnTo>
                    <a:pt x="11370755" y="569366"/>
                  </a:lnTo>
                  <a:lnTo>
                    <a:pt x="11370755" y="535533"/>
                  </a:lnTo>
                  <a:close/>
                </a:path>
                <a:path w="12163425" h="6828790">
                  <a:moveTo>
                    <a:pt x="11370755" y="468858"/>
                  </a:moveTo>
                  <a:lnTo>
                    <a:pt x="11368621" y="466725"/>
                  </a:lnTo>
                  <a:lnTo>
                    <a:pt x="11363363" y="466725"/>
                  </a:lnTo>
                  <a:lnTo>
                    <a:pt x="11361230" y="468858"/>
                  </a:lnTo>
                  <a:lnTo>
                    <a:pt x="11361230" y="502691"/>
                  </a:lnTo>
                  <a:lnTo>
                    <a:pt x="11363363" y="504825"/>
                  </a:lnTo>
                  <a:lnTo>
                    <a:pt x="11368621" y="504825"/>
                  </a:lnTo>
                  <a:lnTo>
                    <a:pt x="11370755" y="502691"/>
                  </a:lnTo>
                  <a:lnTo>
                    <a:pt x="11370755" y="468858"/>
                  </a:lnTo>
                  <a:close/>
                </a:path>
                <a:path w="12163425" h="6828790">
                  <a:moveTo>
                    <a:pt x="11370755" y="402183"/>
                  </a:moveTo>
                  <a:lnTo>
                    <a:pt x="11368621" y="400050"/>
                  </a:lnTo>
                  <a:lnTo>
                    <a:pt x="11363363" y="400050"/>
                  </a:lnTo>
                  <a:lnTo>
                    <a:pt x="11361230" y="402183"/>
                  </a:lnTo>
                  <a:lnTo>
                    <a:pt x="11361230" y="436016"/>
                  </a:lnTo>
                  <a:lnTo>
                    <a:pt x="11363363" y="438150"/>
                  </a:lnTo>
                  <a:lnTo>
                    <a:pt x="11368621" y="438150"/>
                  </a:lnTo>
                  <a:lnTo>
                    <a:pt x="11370755" y="436016"/>
                  </a:lnTo>
                  <a:lnTo>
                    <a:pt x="11370755" y="402183"/>
                  </a:lnTo>
                  <a:close/>
                </a:path>
                <a:path w="12163425" h="6828790">
                  <a:moveTo>
                    <a:pt x="11370755" y="335508"/>
                  </a:moveTo>
                  <a:lnTo>
                    <a:pt x="11368621" y="333375"/>
                  </a:lnTo>
                  <a:lnTo>
                    <a:pt x="11363363" y="333375"/>
                  </a:lnTo>
                  <a:lnTo>
                    <a:pt x="11361230" y="335508"/>
                  </a:lnTo>
                  <a:lnTo>
                    <a:pt x="11361230" y="369341"/>
                  </a:lnTo>
                  <a:lnTo>
                    <a:pt x="11363363" y="371475"/>
                  </a:lnTo>
                  <a:lnTo>
                    <a:pt x="11368621" y="371475"/>
                  </a:lnTo>
                  <a:lnTo>
                    <a:pt x="11370755" y="369341"/>
                  </a:lnTo>
                  <a:lnTo>
                    <a:pt x="11370755" y="335508"/>
                  </a:lnTo>
                  <a:close/>
                </a:path>
                <a:path w="12163425" h="6828790">
                  <a:moveTo>
                    <a:pt x="11370755" y="268833"/>
                  </a:moveTo>
                  <a:lnTo>
                    <a:pt x="11368621" y="266700"/>
                  </a:lnTo>
                  <a:lnTo>
                    <a:pt x="11363363" y="266700"/>
                  </a:lnTo>
                  <a:lnTo>
                    <a:pt x="11361230" y="268833"/>
                  </a:lnTo>
                  <a:lnTo>
                    <a:pt x="11361230" y="302666"/>
                  </a:lnTo>
                  <a:lnTo>
                    <a:pt x="11363363" y="304800"/>
                  </a:lnTo>
                  <a:lnTo>
                    <a:pt x="11368621" y="304800"/>
                  </a:lnTo>
                  <a:lnTo>
                    <a:pt x="11370755" y="302666"/>
                  </a:lnTo>
                  <a:lnTo>
                    <a:pt x="11370755" y="268833"/>
                  </a:lnTo>
                  <a:close/>
                </a:path>
                <a:path w="12163425" h="6828790">
                  <a:moveTo>
                    <a:pt x="11370755" y="202158"/>
                  </a:moveTo>
                  <a:lnTo>
                    <a:pt x="11368621" y="200025"/>
                  </a:lnTo>
                  <a:lnTo>
                    <a:pt x="11363363" y="200025"/>
                  </a:lnTo>
                  <a:lnTo>
                    <a:pt x="11361230" y="202158"/>
                  </a:lnTo>
                  <a:lnTo>
                    <a:pt x="11361230" y="235991"/>
                  </a:lnTo>
                  <a:lnTo>
                    <a:pt x="11363363" y="238125"/>
                  </a:lnTo>
                  <a:lnTo>
                    <a:pt x="11368621" y="238125"/>
                  </a:lnTo>
                  <a:lnTo>
                    <a:pt x="11370755" y="235991"/>
                  </a:lnTo>
                  <a:lnTo>
                    <a:pt x="11370755" y="202158"/>
                  </a:lnTo>
                  <a:close/>
                </a:path>
                <a:path w="12163425" h="6828790">
                  <a:moveTo>
                    <a:pt x="11370755" y="135483"/>
                  </a:moveTo>
                  <a:lnTo>
                    <a:pt x="11368621" y="133350"/>
                  </a:lnTo>
                  <a:lnTo>
                    <a:pt x="11363363" y="133350"/>
                  </a:lnTo>
                  <a:lnTo>
                    <a:pt x="11361230" y="135483"/>
                  </a:lnTo>
                  <a:lnTo>
                    <a:pt x="11361230" y="169316"/>
                  </a:lnTo>
                  <a:lnTo>
                    <a:pt x="11363363" y="171450"/>
                  </a:lnTo>
                  <a:lnTo>
                    <a:pt x="11368621" y="171450"/>
                  </a:lnTo>
                  <a:lnTo>
                    <a:pt x="11370755" y="169316"/>
                  </a:lnTo>
                  <a:lnTo>
                    <a:pt x="11370755" y="135483"/>
                  </a:lnTo>
                  <a:close/>
                </a:path>
                <a:path w="12163425" h="6828790">
                  <a:moveTo>
                    <a:pt x="11370755" y="68808"/>
                  </a:moveTo>
                  <a:lnTo>
                    <a:pt x="11368621" y="66675"/>
                  </a:lnTo>
                  <a:lnTo>
                    <a:pt x="11363363" y="66675"/>
                  </a:lnTo>
                  <a:lnTo>
                    <a:pt x="11361230" y="68808"/>
                  </a:lnTo>
                  <a:lnTo>
                    <a:pt x="11361230" y="102641"/>
                  </a:lnTo>
                  <a:lnTo>
                    <a:pt x="11363363" y="104775"/>
                  </a:lnTo>
                  <a:lnTo>
                    <a:pt x="11368621" y="104775"/>
                  </a:lnTo>
                  <a:lnTo>
                    <a:pt x="11370755" y="102641"/>
                  </a:lnTo>
                  <a:lnTo>
                    <a:pt x="11370755" y="68808"/>
                  </a:lnTo>
                  <a:close/>
                </a:path>
                <a:path w="12163425" h="6828790">
                  <a:moveTo>
                    <a:pt x="11370755" y="2133"/>
                  </a:moveTo>
                  <a:lnTo>
                    <a:pt x="11368621" y="0"/>
                  </a:lnTo>
                  <a:lnTo>
                    <a:pt x="11363363" y="0"/>
                  </a:lnTo>
                  <a:lnTo>
                    <a:pt x="11361230" y="2133"/>
                  </a:lnTo>
                  <a:lnTo>
                    <a:pt x="11361230" y="35966"/>
                  </a:lnTo>
                  <a:lnTo>
                    <a:pt x="11363363" y="38100"/>
                  </a:lnTo>
                  <a:lnTo>
                    <a:pt x="11368621" y="38100"/>
                  </a:lnTo>
                  <a:lnTo>
                    <a:pt x="11370755" y="35966"/>
                  </a:lnTo>
                  <a:lnTo>
                    <a:pt x="11370755" y="2133"/>
                  </a:lnTo>
                  <a:close/>
                </a:path>
                <a:path w="12163425" h="6828790">
                  <a:moveTo>
                    <a:pt x="11430000" y="6083820"/>
                  </a:moveTo>
                  <a:lnTo>
                    <a:pt x="11401425" y="6083820"/>
                  </a:lnTo>
                  <a:lnTo>
                    <a:pt x="11401425" y="6093345"/>
                  </a:lnTo>
                  <a:lnTo>
                    <a:pt x="11430000" y="6083820"/>
                  </a:lnTo>
                  <a:close/>
                </a:path>
                <a:path w="12163425" h="6828790">
                  <a:moveTo>
                    <a:pt x="11496675" y="6083820"/>
                  </a:moveTo>
                  <a:lnTo>
                    <a:pt x="11468100" y="6083820"/>
                  </a:lnTo>
                  <a:lnTo>
                    <a:pt x="11468100" y="6093345"/>
                  </a:lnTo>
                  <a:lnTo>
                    <a:pt x="11496675" y="6083820"/>
                  </a:lnTo>
                  <a:close/>
                </a:path>
                <a:path w="12163425" h="6828790">
                  <a:moveTo>
                    <a:pt x="11563350" y="6083820"/>
                  </a:moveTo>
                  <a:lnTo>
                    <a:pt x="11534775" y="6083820"/>
                  </a:lnTo>
                  <a:lnTo>
                    <a:pt x="11534775" y="6093345"/>
                  </a:lnTo>
                  <a:lnTo>
                    <a:pt x="11563350" y="6083820"/>
                  </a:lnTo>
                  <a:close/>
                </a:path>
                <a:path w="12163425" h="6828790">
                  <a:moveTo>
                    <a:pt x="11630025" y="6083820"/>
                  </a:moveTo>
                  <a:lnTo>
                    <a:pt x="11601450" y="6083820"/>
                  </a:lnTo>
                  <a:lnTo>
                    <a:pt x="11601450" y="6093345"/>
                  </a:lnTo>
                  <a:lnTo>
                    <a:pt x="11630025" y="6083820"/>
                  </a:lnTo>
                  <a:close/>
                </a:path>
                <a:path w="12163425" h="6828790">
                  <a:moveTo>
                    <a:pt x="11696700" y="6083820"/>
                  </a:moveTo>
                  <a:lnTo>
                    <a:pt x="11668125" y="6083820"/>
                  </a:lnTo>
                  <a:lnTo>
                    <a:pt x="11668125" y="6093345"/>
                  </a:lnTo>
                  <a:lnTo>
                    <a:pt x="11696700" y="6083820"/>
                  </a:lnTo>
                  <a:close/>
                </a:path>
                <a:path w="12163425" h="6828790">
                  <a:moveTo>
                    <a:pt x="11763375" y="6083820"/>
                  </a:moveTo>
                  <a:lnTo>
                    <a:pt x="11734800" y="6083820"/>
                  </a:lnTo>
                  <a:lnTo>
                    <a:pt x="11734800" y="6093345"/>
                  </a:lnTo>
                  <a:lnTo>
                    <a:pt x="11763375" y="6083820"/>
                  </a:lnTo>
                  <a:close/>
                </a:path>
                <a:path w="12163425" h="6828790">
                  <a:moveTo>
                    <a:pt x="11830050" y="6083820"/>
                  </a:moveTo>
                  <a:lnTo>
                    <a:pt x="11801475" y="6083820"/>
                  </a:lnTo>
                  <a:lnTo>
                    <a:pt x="11801475" y="6093345"/>
                  </a:lnTo>
                  <a:lnTo>
                    <a:pt x="11830050" y="6083820"/>
                  </a:lnTo>
                  <a:close/>
                </a:path>
                <a:path w="12163425" h="6828790">
                  <a:moveTo>
                    <a:pt x="11896725" y="6083820"/>
                  </a:moveTo>
                  <a:lnTo>
                    <a:pt x="11868150" y="6083820"/>
                  </a:lnTo>
                  <a:lnTo>
                    <a:pt x="11868150" y="6093345"/>
                  </a:lnTo>
                  <a:lnTo>
                    <a:pt x="11896725" y="6083820"/>
                  </a:lnTo>
                  <a:close/>
                </a:path>
                <a:path w="12163425" h="6828790">
                  <a:moveTo>
                    <a:pt x="11963400" y="6083820"/>
                  </a:moveTo>
                  <a:lnTo>
                    <a:pt x="11934825" y="6083820"/>
                  </a:lnTo>
                  <a:lnTo>
                    <a:pt x="11934825" y="6093345"/>
                  </a:lnTo>
                  <a:lnTo>
                    <a:pt x="11963400" y="6083820"/>
                  </a:lnTo>
                  <a:close/>
                </a:path>
                <a:path w="12163425" h="6828790">
                  <a:moveTo>
                    <a:pt x="12030075" y="6083820"/>
                  </a:moveTo>
                  <a:lnTo>
                    <a:pt x="12001500" y="6083820"/>
                  </a:lnTo>
                  <a:lnTo>
                    <a:pt x="12001500" y="6093345"/>
                  </a:lnTo>
                  <a:lnTo>
                    <a:pt x="12030075" y="6083820"/>
                  </a:lnTo>
                  <a:close/>
                </a:path>
                <a:path w="12163425" h="6828790">
                  <a:moveTo>
                    <a:pt x="12096750" y="6083820"/>
                  </a:moveTo>
                  <a:lnTo>
                    <a:pt x="12068175" y="6083820"/>
                  </a:lnTo>
                  <a:lnTo>
                    <a:pt x="12068175" y="6093345"/>
                  </a:lnTo>
                  <a:lnTo>
                    <a:pt x="12096750" y="6083820"/>
                  </a:lnTo>
                  <a:close/>
                </a:path>
                <a:path w="12163425" h="6828790">
                  <a:moveTo>
                    <a:pt x="12163425" y="6083820"/>
                  </a:moveTo>
                  <a:lnTo>
                    <a:pt x="12134850" y="6083820"/>
                  </a:lnTo>
                  <a:lnTo>
                    <a:pt x="12134850" y="6093345"/>
                  </a:lnTo>
                  <a:lnTo>
                    <a:pt x="12163425" y="608382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425168"/>
              <a:ext cx="1470025" cy="4695825"/>
            </a:xfrm>
            <a:custGeom>
              <a:avLst/>
              <a:gdLst/>
              <a:ahLst/>
              <a:cxnLst/>
              <a:rect l="l" t="t" r="r" b="b"/>
              <a:pathLst>
                <a:path w="1470025" h="4695825">
                  <a:moveTo>
                    <a:pt x="1469415" y="0"/>
                  </a:moveTo>
                  <a:lnTo>
                    <a:pt x="0" y="0"/>
                  </a:lnTo>
                  <a:lnTo>
                    <a:pt x="0" y="4695347"/>
                  </a:lnTo>
                  <a:lnTo>
                    <a:pt x="1469415" y="4695347"/>
                  </a:lnTo>
                  <a:lnTo>
                    <a:pt x="1469415" y="0"/>
                  </a:lnTo>
                  <a:close/>
                </a:path>
              </a:pathLst>
            </a:custGeom>
            <a:solidFill>
              <a:srgbClr val="4472C4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0623" y="2353055"/>
              <a:ext cx="3761232" cy="37612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374" y="2529332"/>
            <a:ext cx="3032760" cy="24853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178435" indent="-228600">
              <a:lnSpc>
                <a:spcPct val="88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4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114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top  </a:t>
            </a:r>
            <a:r>
              <a:rPr sz="2400" spc="-4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10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459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3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Chicago.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241300" marR="5080" indent="-228600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24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observe </a:t>
            </a:r>
            <a:r>
              <a:rPr sz="2400" spc="-10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here</a:t>
            </a:r>
            <a:r>
              <a:rPr sz="2400" spc="-45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highest </a:t>
            </a:r>
            <a:r>
              <a:rPr sz="2400" spc="-12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 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occurred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400" spc="-114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Chicago </a:t>
            </a:r>
            <a:r>
              <a:rPr sz="24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2400" spc="-2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“</a:t>
            </a:r>
            <a:r>
              <a:rPr sz="2400" b="1" spc="-2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Theft</a:t>
            </a:r>
            <a:r>
              <a:rPr sz="2400" spc="-2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”.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8262" y="1399070"/>
            <a:ext cx="6539077" cy="37404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8784" y="1511300"/>
            <a:ext cx="178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Top </a:t>
            </a:r>
            <a:r>
              <a:rPr sz="2400" b="1" spc="-19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10</a:t>
            </a:r>
            <a:r>
              <a:rPr sz="2400" b="1" spc="-2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374" y="2529332"/>
            <a:ext cx="2941320" cy="2485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visualizations  </a:t>
            </a:r>
            <a:r>
              <a:rPr sz="2400" spc="-5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shows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arrest</a:t>
            </a:r>
            <a:r>
              <a:rPr sz="2400" spc="-45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rate.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241300" marR="97790" indent="-228600">
              <a:lnSpc>
                <a:spcPct val="90000"/>
              </a:lnSpc>
              <a:spcBef>
                <a:spcPts val="8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6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True </a:t>
            </a:r>
            <a:r>
              <a:rPr sz="2400" spc="-10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represents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 </a:t>
            </a:r>
            <a:r>
              <a:rPr sz="2400" spc="-11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 </a:t>
            </a:r>
            <a:r>
              <a:rPr sz="2400" spc="-13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Chicago. </a:t>
            </a:r>
            <a:r>
              <a:rPr sz="2400" spc="-12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There </a:t>
            </a:r>
            <a:r>
              <a:rPr sz="2400" spc="-12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  </a:t>
            </a:r>
            <a:r>
              <a:rPr sz="2400" spc="-10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very </a:t>
            </a:r>
            <a:r>
              <a:rPr sz="24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less </a:t>
            </a:r>
            <a:r>
              <a:rPr sz="24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</a:t>
            </a:r>
            <a:r>
              <a:rPr sz="2400" spc="-42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who  </a:t>
            </a:r>
            <a:r>
              <a:rPr sz="2400" spc="-12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1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3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8262" y="719061"/>
            <a:ext cx="6539077" cy="51004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83168" y="1386332"/>
            <a:ext cx="1445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Arrest</a:t>
            </a:r>
            <a:r>
              <a:rPr sz="2400" b="1" spc="-2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Rate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374" y="2541015"/>
            <a:ext cx="3006725" cy="20123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81280" indent="-228600" algn="just">
              <a:lnSpc>
                <a:spcPct val="90000"/>
              </a:lnSpc>
              <a:spcBef>
                <a:spcPts val="3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1900" spc="-10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 </a:t>
            </a:r>
            <a:r>
              <a:rPr sz="1900" spc="-4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shows</a:t>
            </a:r>
            <a:r>
              <a:rPr sz="1900" spc="-32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1900" spc="-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1900" spc="-7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people </a:t>
            </a:r>
            <a:r>
              <a:rPr sz="19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 </a:t>
            </a:r>
            <a:r>
              <a:rPr sz="19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depending </a:t>
            </a:r>
            <a:r>
              <a:rPr sz="1900" spc="-4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upon </a:t>
            </a:r>
            <a:r>
              <a:rPr sz="19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900" spc="-36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2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60960" indent="-228600">
              <a:lnSpc>
                <a:spcPct val="91000"/>
              </a:lnSpc>
              <a:spcBef>
                <a:spcPts val="9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Here </a:t>
            </a:r>
            <a:r>
              <a:rPr sz="1900" spc="-114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19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observe, </a:t>
            </a:r>
            <a:r>
              <a:rPr sz="19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900" spc="-3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7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 </a:t>
            </a:r>
            <a:r>
              <a:rPr sz="19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got </a:t>
            </a:r>
            <a:r>
              <a:rPr sz="19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 </a:t>
            </a:r>
            <a:r>
              <a:rPr sz="1900" spc="-4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who </a:t>
            </a:r>
            <a:r>
              <a:rPr sz="1900" spc="-9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1900" spc="-8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involved </a:t>
            </a:r>
            <a:r>
              <a:rPr sz="1900" spc="-7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900" spc="-10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  </a:t>
            </a:r>
            <a:r>
              <a:rPr sz="1900" spc="-1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“</a:t>
            </a:r>
            <a:r>
              <a:rPr lang="en-US" sz="1900" spc="-1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NARCOTICS</a:t>
            </a:r>
            <a:r>
              <a:rPr sz="1900" spc="-16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”.</a:t>
            </a:r>
            <a:endParaRPr sz="1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7575" y="104775"/>
            <a:ext cx="7464425" cy="6731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5182" y="1447291"/>
            <a:ext cx="3423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Arrest </a:t>
            </a:r>
            <a:r>
              <a:rPr sz="2400" b="1" spc="-13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depending </a:t>
            </a:r>
            <a:r>
              <a:rPr sz="2400" b="1" spc="-10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2400" b="1" spc="-32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6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Crime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2674" y="2528316"/>
            <a:ext cx="2913380" cy="31718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88265" indent="-228600">
              <a:lnSpc>
                <a:spcPct val="90000"/>
              </a:lnSpc>
              <a:spcBef>
                <a:spcPts val="3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Here </a:t>
            </a:r>
            <a:r>
              <a:rPr sz="2000" spc="-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this</a:t>
            </a:r>
            <a:r>
              <a:rPr sz="2000" spc="-33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visualization, 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2000" spc="-10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0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observe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crimes occurred </a:t>
            </a:r>
            <a:r>
              <a:rPr sz="2000" spc="-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by 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location </a:t>
            </a:r>
            <a:r>
              <a:rPr sz="20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10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large  </a:t>
            </a:r>
            <a:r>
              <a:rPr sz="20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2000" spc="-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crimes  occurred </a:t>
            </a:r>
            <a:r>
              <a:rPr sz="2000" spc="-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000" spc="-229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000" spc="-229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Abandoned  Building</a:t>
            </a:r>
            <a:r>
              <a:rPr sz="2000" spc="-12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241300" marR="5080" indent="-228600">
              <a:lnSpc>
                <a:spcPct val="9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10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least </a:t>
            </a:r>
            <a:r>
              <a:rPr sz="2000" spc="-7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2000" spc="-8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crimes occurred </a:t>
            </a:r>
            <a:r>
              <a:rPr lang="en-US" sz="2000" spc="-90" dirty="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Airport Transportation System</a:t>
            </a:r>
            <a:endParaRPr lang="en-US" sz="2000" spc="-90" dirty="0">
              <a:solidFill>
                <a:srgbClr val="FEFFFF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4655" y="1252220"/>
            <a:ext cx="2416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400" b="1" spc="-12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2400" b="1" spc="-31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5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Location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457200"/>
            <a:ext cx="7087235" cy="5654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3470"/>
            <a:ext cx="4652010" cy="5979160"/>
            <a:chOff x="0" y="643470"/>
            <a:chExt cx="4652010" cy="5979160"/>
          </a:xfrm>
        </p:grpSpPr>
        <p:sp>
          <p:nvSpPr>
            <p:cNvPr id="3" name="object 3"/>
            <p:cNvSpPr/>
            <p:nvPr/>
          </p:nvSpPr>
          <p:spPr>
            <a:xfrm>
              <a:off x="521144" y="911110"/>
              <a:ext cx="688340" cy="5711190"/>
            </a:xfrm>
            <a:custGeom>
              <a:avLst/>
              <a:gdLst/>
              <a:ahLst/>
              <a:cxnLst/>
              <a:rect l="l" t="t" r="r" b="b"/>
              <a:pathLst>
                <a:path w="688340" h="5711190">
                  <a:moveTo>
                    <a:pt x="687753" y="0"/>
                  </a:moveTo>
                  <a:lnTo>
                    <a:pt x="0" y="466775"/>
                  </a:lnTo>
                  <a:lnTo>
                    <a:pt x="0" y="5710970"/>
                  </a:lnTo>
                  <a:lnTo>
                    <a:pt x="687753" y="5244197"/>
                  </a:lnTo>
                  <a:lnTo>
                    <a:pt x="687753" y="0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370440"/>
              <a:ext cx="527685" cy="5252085"/>
            </a:xfrm>
            <a:custGeom>
              <a:avLst/>
              <a:gdLst/>
              <a:ahLst/>
              <a:cxnLst/>
              <a:rect l="l" t="t" r="r" b="b"/>
              <a:pathLst>
                <a:path w="527685" h="5252084">
                  <a:moveTo>
                    <a:pt x="527226" y="0"/>
                  </a:moveTo>
                  <a:lnTo>
                    <a:pt x="0" y="0"/>
                  </a:lnTo>
                  <a:lnTo>
                    <a:pt x="0" y="5251640"/>
                  </a:lnTo>
                  <a:lnTo>
                    <a:pt x="527226" y="5251640"/>
                  </a:lnTo>
                  <a:lnTo>
                    <a:pt x="52722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0163" y="643470"/>
              <a:ext cx="409575" cy="5521960"/>
            </a:xfrm>
            <a:custGeom>
              <a:avLst/>
              <a:gdLst/>
              <a:ahLst/>
              <a:cxnLst/>
              <a:rect l="l" t="t" r="r" b="b"/>
              <a:pathLst>
                <a:path w="409575" h="5521960">
                  <a:moveTo>
                    <a:pt x="0" y="0"/>
                  </a:moveTo>
                  <a:lnTo>
                    <a:pt x="0" y="5259155"/>
                  </a:lnTo>
                  <a:lnTo>
                    <a:pt x="409371" y="5521410"/>
                  </a:lnTo>
                  <a:lnTo>
                    <a:pt x="409371" y="259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5529" y="644385"/>
              <a:ext cx="3856354" cy="5252085"/>
            </a:xfrm>
            <a:custGeom>
              <a:avLst/>
              <a:gdLst/>
              <a:ahLst/>
              <a:cxnLst/>
              <a:rect l="l" t="t" r="r" b="b"/>
              <a:pathLst>
                <a:path w="3856354" h="5252085">
                  <a:moveTo>
                    <a:pt x="3856023" y="0"/>
                  </a:moveTo>
                  <a:lnTo>
                    <a:pt x="0" y="0"/>
                  </a:lnTo>
                  <a:lnTo>
                    <a:pt x="0" y="5251643"/>
                  </a:lnTo>
                  <a:lnTo>
                    <a:pt x="3856023" y="5251643"/>
                  </a:lnTo>
                  <a:lnTo>
                    <a:pt x="385602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87640" y="2385060"/>
            <a:ext cx="2944495" cy="1205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114935">
              <a:lnSpc>
                <a:spcPts val="1610"/>
              </a:lnSpc>
              <a:spcBef>
                <a:spcPts val="210"/>
              </a:spcBef>
            </a:pP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Here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visualization </a:t>
            </a:r>
            <a:r>
              <a:rPr sz="1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shows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per  </a:t>
            </a: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police </a:t>
            </a:r>
            <a:r>
              <a:rPr sz="1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district</a:t>
            </a:r>
            <a:r>
              <a:rPr sz="1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1360"/>
              </a:lnSpc>
            </a:pPr>
            <a:r>
              <a:rPr sz="1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happened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“11”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1500"/>
              </a:lnSpc>
            </a:pPr>
            <a:r>
              <a:rPr sz="1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district.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2700" marR="403225">
              <a:lnSpc>
                <a:spcPts val="1510"/>
              </a:lnSpc>
              <a:spcBef>
                <a:spcPts val="95"/>
              </a:spcBef>
            </a:pPr>
            <a:r>
              <a:rPr sz="14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least</a:t>
            </a:r>
            <a:r>
              <a:rPr sz="1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occurred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  </a:t>
            </a:r>
            <a:r>
              <a:rPr sz="1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police</a:t>
            </a:r>
            <a:r>
              <a:rPr sz="1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district.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6810" y="1352803"/>
            <a:ext cx="3388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b="1" spc="-145" dirty="0"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400" b="1" spc="-155" dirty="0">
                <a:latin typeface="Trebuchet MS" panose="020B0603020202020204"/>
                <a:cs typeface="Trebuchet MS" panose="020B0603020202020204"/>
              </a:rPr>
              <a:t>per </a:t>
            </a:r>
            <a:r>
              <a:rPr sz="2400" b="1" spc="-145" dirty="0">
                <a:latin typeface="Trebuchet MS" panose="020B0603020202020204"/>
                <a:cs typeface="Trebuchet MS" panose="020B0603020202020204"/>
              </a:rPr>
              <a:t>police</a:t>
            </a:r>
            <a:r>
              <a:rPr sz="2400" b="1" spc="-3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40" dirty="0">
                <a:latin typeface="Trebuchet MS" panose="020B0603020202020204"/>
                <a:cs typeface="Trebuchet MS" panose="020B0603020202020204"/>
              </a:rPr>
              <a:t>district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98262" y="1507553"/>
            <a:ext cx="6539077" cy="35234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3623</Words>
  <Application>WPS Presentation</Application>
  <PresentationFormat>On-screen Show (4:3)</PresentationFormat>
  <Paragraphs>98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Trebuchet MS</vt:lpstr>
      <vt:lpstr>Arial</vt:lpstr>
      <vt:lpstr>Carlito</vt:lpstr>
      <vt:lpstr>Segoe Print</vt:lpstr>
      <vt:lpstr>Calibri</vt:lpstr>
      <vt:lpstr>Microsoft YaHei</vt:lpstr>
      <vt:lpstr>Arial Unicode MS</vt:lpstr>
      <vt:lpstr>Office Theme</vt:lpstr>
      <vt:lpstr>602-PROJECT</vt:lpstr>
      <vt:lpstr>My project motivation towards this project is, I want  to analyze on this Chicago crimes to know the exact  number of crimes and types of crimes occurred in  Chicago during the period of 2001-2021.</vt:lpstr>
      <vt:lpstr>Problem Statement</vt:lpstr>
      <vt:lpstr>Exploratory Data  Analysis(EDA)</vt:lpstr>
      <vt:lpstr>Top 10 Crimes</vt:lpstr>
      <vt:lpstr>Arrest Rate</vt:lpstr>
      <vt:lpstr>Arrest depending on Crime</vt:lpstr>
      <vt:lpstr>Crimes By Location</vt:lpstr>
      <vt:lpstr>PowerPoint 演示文稿</vt:lpstr>
      <vt:lpstr>Models And Results</vt:lpstr>
      <vt:lpstr>PowerPoint 演示文稿</vt:lpstr>
      <vt:lpstr>ROC Curves  for 3 models</vt:lpstr>
      <vt:lpstr>Logistic Regression Classifier:</vt:lpstr>
      <vt:lpstr>Comparing  Models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sushe</cp:lastModifiedBy>
  <cp:revision>15</cp:revision>
  <dcterms:created xsi:type="dcterms:W3CDTF">2022-11-22T02:19:55Z</dcterms:created>
  <dcterms:modified xsi:type="dcterms:W3CDTF">2022-11-22T21:53:41Z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2022-05-10T19:00:00Z</vt:filetime>
  </property>
  <property fmtid="{D5CDD505-2E9C-101B-9397-08002B2CF9AE}" pid="3" name="LastSaved">
    <vt:filetime>2022-11-21T19:00:00Z</vt:filetime>
  </property>
  <property fmtid="{D5CDD505-2E9C-101B-9397-08002B2CF9AE}" pid="4" name="ICV">
    <vt:lpwstr>B5977D7F36E74B76A8992577DB61733B</vt:lpwstr>
  </property>
  <property fmtid="{D5CDD505-2E9C-101B-9397-08002B2CF9AE}" pid="5" name="KSOProductBuildVer">
    <vt:lpwstr>1033-11.2.0.11380</vt:lpwstr>
  </property>
</Properties>
</file>